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7" r:id="rId1"/>
    <p:sldMasterId id="2147483688" r:id="rId2"/>
    <p:sldMasterId id="2147483689" r:id="rId3"/>
    <p:sldMasterId id="2147483690" r:id="rId4"/>
  </p:sldMasterIdLst>
  <p:notesMasterIdLst>
    <p:notesMasterId r:id="rId16"/>
  </p:notesMasterIdLst>
  <p:sldIdLst>
    <p:sldId id="256" r:id="rId5"/>
    <p:sldId id="257" r:id="rId6"/>
    <p:sldId id="258" r:id="rId7"/>
    <p:sldId id="259" r:id="rId8"/>
    <p:sldId id="260" r:id="rId9"/>
    <p:sldId id="261" r:id="rId10"/>
    <p:sldId id="262" r:id="rId11"/>
    <p:sldId id="263" r:id="rId12"/>
    <p:sldId id="264" r:id="rId13"/>
    <p:sldId id="266" r:id="rId14"/>
    <p:sldId id="265"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A1FB874-2A4C-40DF-AD5A-B9EDC76D3F84}">
  <a:tblStyle styleId="{0A1FB874-2A4C-40DF-AD5A-B9EDC76D3F8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26" d="100"/>
          <a:sy n="126" d="100"/>
        </p:scale>
        <p:origin x="52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08831463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46a63857de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g46a63857de_0_8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55" name="Google Shape;155;g46a63857de_0_8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 sz="1200">
                <a:solidFill>
                  <a:schemeClr val="dk1"/>
                </a:solidFill>
                <a:latin typeface="Calibri"/>
                <a:ea typeface="Calibri"/>
                <a:cs typeface="Calibri"/>
                <a:sym typeface="Calibri"/>
              </a:rPr>
              <a:t>1</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066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565d529d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565d529d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algn="l" rtl="0">
              <a:spcBef>
                <a:spcPts val="0"/>
              </a:spcBef>
              <a:spcAft>
                <a:spcPts val="0"/>
              </a:spcAft>
              <a:buClr>
                <a:schemeClr val="dk2"/>
              </a:buClr>
              <a:buSzPts val="1200"/>
              <a:buChar char="•"/>
            </a:pPr>
            <a:endParaRPr sz="1000" b="1"/>
          </a:p>
        </p:txBody>
      </p:sp>
    </p:spTree>
    <p:extLst>
      <p:ext uri="{BB962C8B-B14F-4D97-AF65-F5344CB8AC3E}">
        <p14:creationId xmlns:p14="http://schemas.microsoft.com/office/powerpoint/2010/main" val="1562111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46a63857de_0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2" name="Google Shape;222;g46a63857de_0_14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23" name="Google Shape;223;g46a63857de_0_14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 sz="1200">
                <a:solidFill>
                  <a:schemeClr val="dk1"/>
                </a:solidFill>
                <a:latin typeface="Calibri"/>
                <a:ea typeface="Calibri"/>
                <a:cs typeface="Calibri"/>
                <a:sym typeface="Calibri"/>
              </a:rPr>
              <a:t>11</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69733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ed0126eb3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3ed0126eb3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100"/>
              <a:buFont typeface="Arial"/>
              <a:buNone/>
            </a:pPr>
            <a:r>
              <a:rPr lang="es" sz="900">
                <a:solidFill>
                  <a:schemeClr val="dk1"/>
                </a:solidFill>
              </a:rPr>
              <a:t>Se denomina “Generación Distribuida” a un modelo de generación de energía eléctrica, en pequeña y mediana escala, cercana al punto de consumo o usuario final. </a:t>
            </a:r>
            <a:endParaRPr sz="900">
              <a:solidFill>
                <a:schemeClr val="dk1"/>
              </a:solidFill>
            </a:endParaRPr>
          </a:p>
          <a:p>
            <a:pPr marL="0" lvl="0" indent="0" algn="just" rtl="0">
              <a:lnSpc>
                <a:spcPct val="115000"/>
              </a:lnSpc>
              <a:spcBef>
                <a:spcPts val="1000"/>
              </a:spcBef>
              <a:spcAft>
                <a:spcPts val="1000"/>
              </a:spcAft>
              <a:buClr>
                <a:schemeClr val="dk1"/>
              </a:buClr>
              <a:buSzPts val="1100"/>
              <a:buFont typeface="Arial"/>
              <a:buNone/>
            </a:pPr>
            <a:r>
              <a:rPr lang="es" sz="900">
                <a:solidFill>
                  <a:schemeClr val="dk1"/>
                </a:solidFill>
              </a:rPr>
              <a:t>La integración de generación distribuida a partir de energías renovables en la matriz eléctrica complementa la infraestructura actual de generación concentrada. Esta última se caracteriza por tener una estructura vertical desde la generación hasta los centros de consumo. Bajo el esquema actual, dependemos mayormente de grandes plantas generadoras que transforman energía mecánica en eléctrica y la inyectan a la red de transporte para abastecer, a través de la misma, los puntos de consumo de los usuarios finales.Si bien la masividad del sistema concentrado presenta ventajas desde el punto de vista operativo, a la vez, presenta algunos inconvenientes. El esquema concentrado requiere el transporte de energía a través de las grandes distancias que separan a los agentes principales de este modelo, incurriendo en considerables pérdidas de energía, hasta el momento inevitables. Desde el punto de vista del sistema en su conjunto, la producción local sirve de alivio para las redes de transmisión. En cierta manera, se genera un aumento virtual de la capacidad de las mismas al no requerir el transporte de dicha fracción de energía. </a:t>
            </a:r>
            <a:endParaRPr sz="900"/>
          </a:p>
        </p:txBody>
      </p:sp>
    </p:spTree>
    <p:extLst>
      <p:ext uri="{BB962C8B-B14F-4D97-AF65-F5344CB8AC3E}">
        <p14:creationId xmlns:p14="http://schemas.microsoft.com/office/powerpoint/2010/main" val="3428314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3565d529d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3565d529d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1000"/>
              </a:spcAft>
              <a:buClr>
                <a:schemeClr val="dk1"/>
              </a:buClr>
              <a:buSzPts val="1100"/>
              <a:buFont typeface="Arial"/>
              <a:buNone/>
            </a:pPr>
            <a:endParaRPr sz="1000" b="1"/>
          </a:p>
        </p:txBody>
      </p:sp>
    </p:spTree>
    <p:extLst>
      <p:ext uri="{BB962C8B-B14F-4D97-AF65-F5344CB8AC3E}">
        <p14:creationId xmlns:p14="http://schemas.microsoft.com/office/powerpoint/2010/main" val="1416074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46a63857d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46a63857d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92638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46a63857d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46a63857d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4586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34e8e6d88_1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234e8e6d88_1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1000"/>
              </a:spcAft>
              <a:buNone/>
            </a:pPr>
            <a:endParaRPr sz="1000">
              <a:solidFill>
                <a:srgbClr val="0070C0"/>
              </a:solidFill>
            </a:endParaRPr>
          </a:p>
        </p:txBody>
      </p:sp>
    </p:spTree>
    <p:extLst>
      <p:ext uri="{BB962C8B-B14F-4D97-AF65-F5344CB8AC3E}">
        <p14:creationId xmlns:p14="http://schemas.microsoft.com/office/powerpoint/2010/main" val="2151920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46a63857de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46a63857de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66819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46a63857de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46a63857de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algn="l" rtl="0">
              <a:spcBef>
                <a:spcPts val="0"/>
              </a:spcBef>
              <a:spcAft>
                <a:spcPts val="0"/>
              </a:spcAft>
              <a:buClr>
                <a:schemeClr val="dk2"/>
              </a:buClr>
              <a:buSzPts val="1200"/>
              <a:buChar char="•"/>
            </a:pPr>
            <a:endParaRPr sz="1000" b="1"/>
          </a:p>
        </p:txBody>
      </p:sp>
    </p:spTree>
    <p:extLst>
      <p:ext uri="{BB962C8B-B14F-4D97-AF65-F5344CB8AC3E}">
        <p14:creationId xmlns:p14="http://schemas.microsoft.com/office/powerpoint/2010/main" val="2630630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565d529d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565d529d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algn="l" rtl="0">
              <a:spcBef>
                <a:spcPts val="0"/>
              </a:spcBef>
              <a:spcAft>
                <a:spcPts val="0"/>
              </a:spcAft>
              <a:buClr>
                <a:schemeClr val="dk2"/>
              </a:buClr>
              <a:buSzPts val="1200"/>
              <a:buChar char="•"/>
            </a:pPr>
            <a:endParaRPr sz="1000" b="1"/>
          </a:p>
        </p:txBody>
      </p:sp>
    </p:spTree>
    <p:extLst>
      <p:ext uri="{BB962C8B-B14F-4D97-AF65-F5344CB8AC3E}">
        <p14:creationId xmlns:p14="http://schemas.microsoft.com/office/powerpoint/2010/main" val="40087216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seño personalizado">
  <p:cSld name="Diseño personalizado">
    <p:spTree>
      <p:nvGrpSpPr>
        <p:cNvPr id="1" name="Shape 8"/>
        <p:cNvGrpSpPr/>
        <p:nvPr/>
      </p:nvGrpSpPr>
      <p:grpSpPr>
        <a:xfrm>
          <a:off x="0" y="0"/>
          <a:ext cx="0" cy="0"/>
          <a:chOff x="0" y="0"/>
          <a:chExt cx="0" cy="0"/>
        </a:xfrm>
      </p:grpSpPr>
      <p:sp>
        <p:nvSpPr>
          <p:cNvPr id="9" name="Google Shape;9;p2"/>
          <p:cNvSpPr/>
          <p:nvPr/>
        </p:nvSpPr>
        <p:spPr>
          <a:xfrm>
            <a:off x="0" y="4469682"/>
            <a:ext cx="9144000" cy="6768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pic>
        <p:nvPicPr>
          <p:cNvPr id="10" name="Google Shape;10;p2"/>
          <p:cNvPicPr preferRelativeResize="0"/>
          <p:nvPr/>
        </p:nvPicPr>
        <p:blipFill rotWithShape="1">
          <a:blip r:embed="rId2">
            <a:alphaModFix/>
          </a:blip>
          <a:srcRect/>
          <a:stretch/>
        </p:blipFill>
        <p:spPr>
          <a:xfrm>
            <a:off x="305526" y="4629087"/>
            <a:ext cx="2484300" cy="357900"/>
          </a:xfrm>
          <a:prstGeom prst="rect">
            <a:avLst/>
          </a:prstGeom>
          <a:noFill/>
          <a:ln>
            <a:noFill/>
          </a:ln>
        </p:spPr>
      </p:pic>
      <p:pic>
        <p:nvPicPr>
          <p:cNvPr id="11" name="Google Shape;11;p2"/>
          <p:cNvPicPr preferRelativeResize="0"/>
          <p:nvPr/>
        </p:nvPicPr>
        <p:blipFill rotWithShape="1">
          <a:blip r:embed="rId3">
            <a:alphaModFix/>
          </a:blip>
          <a:srcRect/>
          <a:stretch/>
        </p:blipFill>
        <p:spPr>
          <a:xfrm>
            <a:off x="6035344" y="4758611"/>
            <a:ext cx="2695200" cy="1269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3"/>
        <p:cNvGrpSpPr/>
        <p:nvPr/>
      </p:nvGrpSpPr>
      <p:grpSpPr>
        <a:xfrm>
          <a:off x="0" y="0"/>
          <a:ext cx="0" cy="0"/>
          <a:chOff x="0" y="0"/>
          <a:chExt cx="0" cy="0"/>
        </a:xfrm>
      </p:grpSpPr>
      <p:sp>
        <p:nvSpPr>
          <p:cNvPr id="44" name="Google Shape;44;p11"/>
          <p:cNvSpPr/>
          <p:nvPr/>
        </p:nvSpPr>
        <p:spPr>
          <a:xfrm>
            <a:off x="-125" y="5045700"/>
            <a:ext cx="9144000" cy="978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5" name="Google Shape;45;p11"/>
          <p:cNvCxnSpPr/>
          <p:nvPr/>
        </p:nvCxnSpPr>
        <p:spPr>
          <a:xfrm>
            <a:off x="419425" y="1154195"/>
            <a:ext cx="385200" cy="0"/>
          </a:xfrm>
          <a:prstGeom prst="straightConnector1">
            <a:avLst/>
          </a:prstGeom>
          <a:noFill/>
          <a:ln w="28575" cap="flat" cmpd="sng">
            <a:solidFill>
              <a:schemeClr val="dk1"/>
            </a:solidFill>
            <a:prstDash val="solid"/>
            <a:round/>
            <a:headEnd type="none" w="sm" len="sm"/>
            <a:tailEnd type="none" w="sm" len="sm"/>
          </a:ln>
        </p:spPr>
      </p:cxnSp>
      <p:sp>
        <p:nvSpPr>
          <p:cNvPr id="46" name="Google Shape;46;p11"/>
          <p:cNvSpPr txBox="1">
            <a:spLocks noGrp="1"/>
          </p:cNvSpPr>
          <p:nvPr>
            <p:ph type="title"/>
          </p:nvPr>
        </p:nvSpPr>
        <p:spPr>
          <a:xfrm>
            <a:off x="311700" y="372725"/>
            <a:ext cx="8520600" cy="645000"/>
          </a:xfrm>
          <a:prstGeom prst="rect">
            <a:avLst/>
          </a:prstGeom>
        </p:spPr>
        <p:txBody>
          <a:bodyPr spcFirstLastPara="1" wrap="square" lIns="68575" tIns="68575" rIns="68575" bIns="68575" anchor="ctr" anchorCtr="0"/>
          <a:lstStyle>
            <a:lvl1pPr lvl="0" rtl="0">
              <a:spcBef>
                <a:spcPts val="0"/>
              </a:spcBef>
              <a:spcAft>
                <a:spcPts val="0"/>
              </a:spcAft>
              <a:buSzPts val="11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47" name="Google Shape;47;p11"/>
          <p:cNvSpPr txBox="1">
            <a:spLocks noGrp="1"/>
          </p:cNvSpPr>
          <p:nvPr>
            <p:ph type="body" idx="1"/>
          </p:nvPr>
        </p:nvSpPr>
        <p:spPr>
          <a:xfrm>
            <a:off x="311700" y="1417800"/>
            <a:ext cx="8520600" cy="3150900"/>
          </a:xfrm>
          <a:prstGeom prst="rect">
            <a:avLst/>
          </a:prstGeom>
        </p:spPr>
        <p:txBody>
          <a:bodyPr spcFirstLastPara="1" wrap="square" lIns="68575" tIns="68575" rIns="68575" bIns="68575" anchor="t" anchorCtr="0"/>
          <a:lstStyle>
            <a:lvl1pPr marL="457200" lvl="0" indent="-342900" rtl="0">
              <a:spcBef>
                <a:spcPts val="400"/>
              </a:spcBef>
              <a:spcAft>
                <a:spcPts val="0"/>
              </a:spcAft>
              <a:buSzPts val="1800"/>
              <a:buChar char="•"/>
              <a:defRPr/>
            </a:lvl1pPr>
            <a:lvl2pPr marL="914400" lvl="1" indent="-323850" rtl="0">
              <a:spcBef>
                <a:spcPts val="300"/>
              </a:spcBef>
              <a:spcAft>
                <a:spcPts val="0"/>
              </a:spcAft>
              <a:buSzPts val="1500"/>
              <a:buChar char="–"/>
              <a:defRPr/>
            </a:lvl2pPr>
            <a:lvl3pPr marL="1371600" lvl="2" indent="-317500" rtl="0">
              <a:spcBef>
                <a:spcPts val="300"/>
              </a:spcBef>
              <a:spcAft>
                <a:spcPts val="0"/>
              </a:spcAft>
              <a:buSzPts val="1400"/>
              <a:buChar char="•"/>
              <a:defRPr/>
            </a:lvl3pPr>
            <a:lvl4pPr marL="1828800" lvl="3" indent="-304800" rtl="0">
              <a:spcBef>
                <a:spcPts val="200"/>
              </a:spcBef>
              <a:spcAft>
                <a:spcPts val="0"/>
              </a:spcAft>
              <a:buSzPts val="1200"/>
              <a:buChar char="–"/>
              <a:defRPr/>
            </a:lvl4pPr>
            <a:lvl5pPr marL="2286000" lvl="4" indent="-304800" rtl="0">
              <a:spcBef>
                <a:spcPts val="200"/>
              </a:spcBef>
              <a:spcAft>
                <a:spcPts val="0"/>
              </a:spcAft>
              <a:buSzPts val="1200"/>
              <a:buChar char="»"/>
              <a:defRPr/>
            </a:lvl5pPr>
            <a:lvl6pPr marL="2743200" lvl="5" indent="-323850" rtl="0">
              <a:spcBef>
                <a:spcPts val="300"/>
              </a:spcBef>
              <a:spcAft>
                <a:spcPts val="0"/>
              </a:spcAft>
              <a:buSzPts val="1500"/>
              <a:buChar char="•"/>
              <a:defRPr/>
            </a:lvl6pPr>
            <a:lvl7pPr marL="3200400" lvl="6" indent="-323850" rtl="0">
              <a:spcBef>
                <a:spcPts val="300"/>
              </a:spcBef>
              <a:spcAft>
                <a:spcPts val="0"/>
              </a:spcAft>
              <a:buSzPts val="1500"/>
              <a:buChar char="•"/>
              <a:defRPr/>
            </a:lvl7pPr>
            <a:lvl8pPr marL="3657600" lvl="7" indent="-323850" rtl="0">
              <a:spcBef>
                <a:spcPts val="300"/>
              </a:spcBef>
              <a:spcAft>
                <a:spcPts val="0"/>
              </a:spcAft>
              <a:buSzPts val="1500"/>
              <a:buChar char="•"/>
              <a:defRPr/>
            </a:lvl8pPr>
            <a:lvl9pPr marL="4114800" lvl="8" indent="-323850" rtl="0">
              <a:spcBef>
                <a:spcPts val="300"/>
              </a:spcBef>
              <a:spcAft>
                <a:spcPts val="0"/>
              </a:spcAft>
              <a:buSzPts val="15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Diseño personalizado">
  <p:cSld name="Diseño personalizado">
    <p:spTree>
      <p:nvGrpSpPr>
        <p:cNvPr id="1" name="Shape 52"/>
        <p:cNvGrpSpPr/>
        <p:nvPr/>
      </p:nvGrpSpPr>
      <p:grpSpPr>
        <a:xfrm>
          <a:off x="0" y="0"/>
          <a:ext cx="0" cy="0"/>
          <a:chOff x="0" y="0"/>
          <a:chExt cx="0" cy="0"/>
        </a:xfrm>
      </p:grpSpPr>
      <p:sp>
        <p:nvSpPr>
          <p:cNvPr id="53" name="Google Shape;53;p13"/>
          <p:cNvSpPr/>
          <p:nvPr/>
        </p:nvSpPr>
        <p:spPr>
          <a:xfrm>
            <a:off x="0" y="4469682"/>
            <a:ext cx="9144000" cy="67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pic>
        <p:nvPicPr>
          <p:cNvPr id="54" name="Google Shape;54;p13"/>
          <p:cNvPicPr preferRelativeResize="0"/>
          <p:nvPr/>
        </p:nvPicPr>
        <p:blipFill rotWithShape="1">
          <a:blip r:embed="rId2">
            <a:alphaModFix/>
          </a:blip>
          <a:srcRect/>
          <a:stretch/>
        </p:blipFill>
        <p:spPr>
          <a:xfrm>
            <a:off x="6245951" y="4629087"/>
            <a:ext cx="2484300" cy="357600"/>
          </a:xfrm>
          <a:prstGeom prst="rect">
            <a:avLst/>
          </a:prstGeom>
          <a:noFill/>
          <a:ln>
            <a:noFill/>
          </a:ln>
        </p:spPr>
      </p:pic>
      <p:pic>
        <p:nvPicPr>
          <p:cNvPr id="55" name="Google Shape;55;p13"/>
          <p:cNvPicPr preferRelativeResize="0"/>
          <p:nvPr/>
        </p:nvPicPr>
        <p:blipFill rotWithShape="1">
          <a:blip r:embed="rId3">
            <a:alphaModFix/>
          </a:blip>
          <a:srcRect/>
          <a:stretch/>
        </p:blipFill>
        <p:spPr>
          <a:xfrm>
            <a:off x="287669" y="4744486"/>
            <a:ext cx="2694900" cy="12690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Diapositiva de título">
  <p:cSld name="Diapositiva de título">
    <p:spTree>
      <p:nvGrpSpPr>
        <p:cNvPr id="1" name="Shape 56"/>
        <p:cNvGrpSpPr/>
        <p:nvPr/>
      </p:nvGrpSpPr>
      <p:grpSpPr>
        <a:xfrm>
          <a:off x="0" y="0"/>
          <a:ext cx="0" cy="0"/>
          <a:chOff x="0" y="0"/>
          <a:chExt cx="0" cy="0"/>
        </a:xfrm>
      </p:grpSpPr>
      <p:sp>
        <p:nvSpPr>
          <p:cNvPr id="57" name="Google Shape;57;p14"/>
          <p:cNvSpPr/>
          <p:nvPr/>
        </p:nvSpPr>
        <p:spPr>
          <a:xfrm>
            <a:off x="0" y="0"/>
            <a:ext cx="9144000" cy="514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Calibri"/>
              <a:ea typeface="Calibri"/>
              <a:cs typeface="Calibri"/>
              <a:sym typeface="Calibri"/>
            </a:endParaRPr>
          </a:p>
        </p:txBody>
      </p:sp>
      <p:pic>
        <p:nvPicPr>
          <p:cNvPr id="58" name="Google Shape;58;p14" descr="escudoNacion-142x224-FdoTransparente.jpg"/>
          <p:cNvPicPr preferRelativeResize="0"/>
          <p:nvPr/>
        </p:nvPicPr>
        <p:blipFill rotWithShape="1">
          <a:blip r:embed="rId2">
            <a:alphaModFix/>
          </a:blip>
          <a:srcRect/>
          <a:stretch/>
        </p:blipFill>
        <p:spPr>
          <a:xfrm>
            <a:off x="4364705" y="285750"/>
            <a:ext cx="414600" cy="65400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lantilla Normal con Texto" type="obj">
  <p:cSld name="OBJECT">
    <p:spTree>
      <p:nvGrpSpPr>
        <p:cNvPr id="1" name="Shape 59"/>
        <p:cNvGrpSpPr/>
        <p:nvPr/>
      </p:nvGrpSpPr>
      <p:grpSpPr>
        <a:xfrm>
          <a:off x="0" y="0"/>
          <a:ext cx="0" cy="0"/>
          <a:chOff x="0" y="0"/>
          <a:chExt cx="0" cy="0"/>
        </a:xfrm>
      </p:grpSpPr>
      <p:sp>
        <p:nvSpPr>
          <p:cNvPr id="60" name="Google Shape;60;p15"/>
          <p:cNvSpPr txBox="1">
            <a:spLocks noGrp="1"/>
          </p:cNvSpPr>
          <p:nvPr>
            <p:ph type="body" idx="1"/>
          </p:nvPr>
        </p:nvSpPr>
        <p:spPr>
          <a:xfrm>
            <a:off x="457200" y="1114350"/>
            <a:ext cx="8229600" cy="3687000"/>
          </a:xfrm>
          <a:prstGeom prst="rect">
            <a:avLst/>
          </a:prstGeom>
          <a:noFill/>
          <a:ln>
            <a:noFill/>
          </a:ln>
        </p:spPr>
        <p:txBody>
          <a:bodyPr spcFirstLastPara="1" wrap="square" lIns="68575" tIns="68575" rIns="68575" bIns="68575" anchor="t" anchorCtr="0"/>
          <a:lstStyle>
            <a:lvl1pPr marL="457200" marR="0" lvl="0" indent="-342900" algn="l" rtl="0">
              <a:spcBef>
                <a:spcPts val="400"/>
              </a:spcBef>
              <a:spcAft>
                <a:spcPts val="0"/>
              </a:spcAft>
              <a:buClr>
                <a:srgbClr val="007CD4"/>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CD4"/>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CD4"/>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CD4"/>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CD4"/>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cxnSp>
        <p:nvCxnSpPr>
          <p:cNvPr id="61" name="Google Shape;61;p15"/>
          <p:cNvCxnSpPr/>
          <p:nvPr/>
        </p:nvCxnSpPr>
        <p:spPr>
          <a:xfrm>
            <a:off x="539552" y="789552"/>
            <a:ext cx="864000" cy="0"/>
          </a:xfrm>
          <a:prstGeom prst="straightConnector1">
            <a:avLst/>
          </a:prstGeom>
          <a:noFill/>
          <a:ln w="76200" cap="flat" cmpd="sng">
            <a:solidFill>
              <a:schemeClr val="dk2"/>
            </a:solidFill>
            <a:prstDash val="solid"/>
            <a:round/>
            <a:headEnd type="none" w="sm" len="sm"/>
            <a:tailEnd type="none" w="sm" len="sm"/>
          </a:ln>
        </p:spPr>
      </p:cxnSp>
      <p:sp>
        <p:nvSpPr>
          <p:cNvPr id="62" name="Google Shape;62;p15"/>
          <p:cNvSpPr txBox="1">
            <a:spLocks noGrp="1"/>
          </p:cNvSpPr>
          <p:nvPr>
            <p:ph type="title"/>
          </p:nvPr>
        </p:nvSpPr>
        <p:spPr>
          <a:xfrm>
            <a:off x="467544" y="195486"/>
            <a:ext cx="7772400" cy="648000"/>
          </a:xfrm>
          <a:prstGeom prst="rect">
            <a:avLst/>
          </a:prstGeom>
          <a:noFill/>
          <a:ln>
            <a:noFill/>
          </a:ln>
        </p:spPr>
        <p:txBody>
          <a:bodyPr spcFirstLastPara="1" wrap="square" lIns="68575" tIns="68575" rIns="68575" bIns="68575" anchor="t"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ULO 1 LINEA">
  <p:cSld name="TITULO 2 Lineas +txt">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467544" y="195486"/>
            <a:ext cx="7772400" cy="648000"/>
          </a:xfrm>
          <a:prstGeom prst="rect">
            <a:avLst/>
          </a:prstGeom>
          <a:noFill/>
          <a:ln>
            <a:noFill/>
          </a:ln>
        </p:spPr>
        <p:txBody>
          <a:bodyPr spcFirstLastPara="1" wrap="square" lIns="68575" tIns="68575" rIns="68575" bIns="68575" anchor="t"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cxnSp>
        <p:nvCxnSpPr>
          <p:cNvPr id="65" name="Google Shape;65;p16"/>
          <p:cNvCxnSpPr/>
          <p:nvPr/>
        </p:nvCxnSpPr>
        <p:spPr>
          <a:xfrm>
            <a:off x="539552" y="604495"/>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_Diseño personalizado">
  <p:cSld name="1_Diseño personalizado">
    <p:spTree>
      <p:nvGrpSpPr>
        <p:cNvPr id="1" name="Shape 66"/>
        <p:cNvGrpSpPr/>
        <p:nvPr/>
      </p:nvGrpSpPr>
      <p:grpSpPr>
        <a:xfrm>
          <a:off x="0" y="0"/>
          <a:ext cx="0" cy="0"/>
          <a:chOff x="0" y="0"/>
          <a:chExt cx="0" cy="0"/>
        </a:xfrm>
      </p:grpSpPr>
      <p:sp>
        <p:nvSpPr>
          <p:cNvPr id="67" name="Google Shape;67;p17"/>
          <p:cNvSpPr/>
          <p:nvPr/>
        </p:nvSpPr>
        <p:spPr>
          <a:xfrm>
            <a:off x="0" y="4469682"/>
            <a:ext cx="9144000" cy="67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Calibri"/>
              <a:ea typeface="Calibri"/>
              <a:cs typeface="Calibri"/>
              <a:sym typeface="Calibri"/>
            </a:endParaRPr>
          </a:p>
        </p:txBody>
      </p:sp>
      <p:pic>
        <p:nvPicPr>
          <p:cNvPr id="68" name="Google Shape;68;p17"/>
          <p:cNvPicPr preferRelativeResize="0"/>
          <p:nvPr/>
        </p:nvPicPr>
        <p:blipFill rotWithShape="1">
          <a:blip r:embed="rId2">
            <a:alphaModFix/>
          </a:blip>
          <a:srcRect/>
          <a:stretch/>
        </p:blipFill>
        <p:spPr>
          <a:xfrm>
            <a:off x="305526" y="4629087"/>
            <a:ext cx="2484300" cy="357600"/>
          </a:xfrm>
          <a:prstGeom prst="rect">
            <a:avLst/>
          </a:prstGeom>
          <a:noFill/>
          <a:ln>
            <a:noFill/>
          </a:ln>
        </p:spPr>
      </p:pic>
      <p:pic>
        <p:nvPicPr>
          <p:cNvPr id="69" name="Google Shape;69;p17"/>
          <p:cNvPicPr preferRelativeResize="0"/>
          <p:nvPr/>
        </p:nvPicPr>
        <p:blipFill rotWithShape="1">
          <a:blip r:embed="rId3">
            <a:alphaModFix/>
          </a:blip>
          <a:srcRect/>
          <a:stretch/>
        </p:blipFill>
        <p:spPr>
          <a:xfrm>
            <a:off x="6369288" y="4679963"/>
            <a:ext cx="2361300" cy="2700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5_HACIENDA">
  <p:cSld name="5_HACIENDA">
    <p:spTree>
      <p:nvGrpSpPr>
        <p:cNvPr id="1" name="Shape 73"/>
        <p:cNvGrpSpPr/>
        <p:nvPr/>
      </p:nvGrpSpPr>
      <p:grpSpPr>
        <a:xfrm>
          <a:off x="0" y="0"/>
          <a:ext cx="0" cy="0"/>
          <a:chOff x="0" y="0"/>
          <a:chExt cx="0" cy="0"/>
        </a:xfrm>
      </p:grpSpPr>
      <p:sp>
        <p:nvSpPr>
          <p:cNvPr id="74" name="Google Shape;74;p19"/>
          <p:cNvSpPr/>
          <p:nvPr/>
        </p:nvSpPr>
        <p:spPr>
          <a:xfrm>
            <a:off x="0" y="4469682"/>
            <a:ext cx="9144000" cy="67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pic>
        <p:nvPicPr>
          <p:cNvPr id="75" name="Google Shape;75;p19"/>
          <p:cNvPicPr preferRelativeResize="0"/>
          <p:nvPr/>
        </p:nvPicPr>
        <p:blipFill rotWithShape="1">
          <a:blip r:embed="rId2">
            <a:alphaModFix/>
          </a:blip>
          <a:srcRect/>
          <a:stretch/>
        </p:blipFill>
        <p:spPr>
          <a:xfrm>
            <a:off x="305526" y="4758611"/>
            <a:ext cx="2695116" cy="126900"/>
          </a:xfrm>
          <a:prstGeom prst="rect">
            <a:avLst/>
          </a:prstGeom>
          <a:noFill/>
          <a:ln>
            <a:noFill/>
          </a:ln>
        </p:spPr>
      </p:pic>
      <p:pic>
        <p:nvPicPr>
          <p:cNvPr id="76" name="Google Shape;76;p19"/>
          <p:cNvPicPr preferRelativeResize="0"/>
          <p:nvPr/>
        </p:nvPicPr>
        <p:blipFill rotWithShape="1">
          <a:blip r:embed="rId3">
            <a:alphaModFix/>
          </a:blip>
          <a:srcRect/>
          <a:stretch/>
        </p:blipFill>
        <p:spPr>
          <a:xfrm>
            <a:off x="6462209" y="4562758"/>
            <a:ext cx="2375999" cy="439262"/>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ítulo y objetos">
  <p:cSld name="Título y objetos">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457200" y="205978"/>
            <a:ext cx="8229600" cy="3138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79" name="Google Shape;79;p20"/>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
        <p:nvSpPr>
          <p:cNvPr id="80" name="Google Shape;80;p20"/>
          <p:cNvSpPr txBox="1">
            <a:spLocks noGrp="1"/>
          </p:cNvSpPr>
          <p:nvPr>
            <p:ph type="body" idx="1"/>
          </p:nvPr>
        </p:nvSpPr>
        <p:spPr>
          <a:xfrm>
            <a:off x="539552" y="1114165"/>
            <a:ext cx="7717800" cy="3077700"/>
          </a:xfrm>
          <a:prstGeom prst="rect">
            <a:avLst/>
          </a:prstGeom>
          <a:noFill/>
          <a:ln>
            <a:noFill/>
          </a:ln>
        </p:spPr>
        <p:txBody>
          <a:bodyPr spcFirstLastPara="1" wrap="square" lIns="68575" tIns="34275" rIns="68575" bIns="34275" anchor="t" anchorCtr="0"/>
          <a:lstStyle>
            <a:lvl1pPr marL="457200" marR="0" lvl="0" indent="-342900" algn="l" rtl="0">
              <a:spcBef>
                <a:spcPts val="400"/>
              </a:spcBef>
              <a:spcAft>
                <a:spcPts val="0"/>
              </a:spcAft>
              <a:buClr>
                <a:schemeClr val="lt2"/>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chemeClr val="lt2"/>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chemeClr val="lt2"/>
              </a:buClr>
              <a:buSzPts val="1400"/>
              <a:buFont typeface="Noto Sans Symbols"/>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chemeClr val="lt2"/>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chemeClr val="lt2"/>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ulo 2 linea + texto">
  <p:cSld name="Titulo 2 linea + texto">
    <p:spTree>
      <p:nvGrpSpPr>
        <p:cNvPr id="1" name="Shape 81"/>
        <p:cNvGrpSpPr/>
        <p:nvPr/>
      </p:nvGrpSpPr>
      <p:grpSpPr>
        <a:xfrm>
          <a:off x="0" y="0"/>
          <a:ext cx="0" cy="0"/>
          <a:chOff x="0" y="0"/>
          <a:chExt cx="0" cy="0"/>
        </a:xfrm>
      </p:grpSpPr>
      <p:sp>
        <p:nvSpPr>
          <p:cNvPr id="82" name="Google Shape;82;p21"/>
          <p:cNvSpPr txBox="1">
            <a:spLocks noGrp="1"/>
          </p:cNvSpPr>
          <p:nvPr>
            <p:ph type="title"/>
          </p:nvPr>
        </p:nvSpPr>
        <p:spPr>
          <a:xfrm>
            <a:off x="467544" y="195486"/>
            <a:ext cx="7772400" cy="6480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83" name="Google Shape;83;p21"/>
          <p:cNvCxnSpPr/>
          <p:nvPr/>
        </p:nvCxnSpPr>
        <p:spPr>
          <a:xfrm>
            <a:off x="539552" y="789552"/>
            <a:ext cx="864000" cy="0"/>
          </a:xfrm>
          <a:prstGeom prst="straightConnector1">
            <a:avLst/>
          </a:prstGeom>
          <a:noFill/>
          <a:ln w="76200" cap="flat" cmpd="sng">
            <a:solidFill>
              <a:schemeClr val="dk2"/>
            </a:solidFill>
            <a:prstDash val="solid"/>
            <a:round/>
            <a:headEnd type="none" w="sm" len="sm"/>
            <a:tailEnd type="none" w="sm" len="sm"/>
          </a:ln>
        </p:spPr>
      </p:cxnSp>
      <p:sp>
        <p:nvSpPr>
          <p:cNvPr id="84" name="Google Shape;84;p21"/>
          <p:cNvSpPr txBox="1">
            <a:spLocks noGrp="1"/>
          </p:cNvSpPr>
          <p:nvPr>
            <p:ph type="body" idx="1"/>
          </p:nvPr>
        </p:nvSpPr>
        <p:spPr>
          <a:xfrm>
            <a:off x="539552" y="1114165"/>
            <a:ext cx="7717800" cy="3077700"/>
          </a:xfrm>
          <a:prstGeom prst="rect">
            <a:avLst/>
          </a:prstGeom>
          <a:noFill/>
          <a:ln>
            <a:noFill/>
          </a:ln>
        </p:spPr>
        <p:txBody>
          <a:bodyPr spcFirstLastPara="1" wrap="square" lIns="68575" tIns="34275" rIns="68575" bIns="34275" anchor="t" anchorCtr="0"/>
          <a:lstStyle>
            <a:lvl1pPr marL="457200" marR="0" lvl="0" indent="-342900" algn="l" rtl="0">
              <a:spcBef>
                <a:spcPts val="400"/>
              </a:spcBef>
              <a:spcAft>
                <a:spcPts val="0"/>
              </a:spcAft>
              <a:buClr>
                <a:schemeClr val="lt2"/>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chemeClr val="lt2"/>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chemeClr val="lt2"/>
              </a:buClr>
              <a:buSzPts val="1400"/>
              <a:buFont typeface="Noto Sans Symbols"/>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chemeClr val="lt2"/>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chemeClr val="lt2"/>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ulo 2 linea ">
  <p:cSld name="Titulo 2 linea ">
    <p:spTree>
      <p:nvGrpSpPr>
        <p:cNvPr id="1" name="Shape 85"/>
        <p:cNvGrpSpPr/>
        <p:nvPr/>
      </p:nvGrpSpPr>
      <p:grpSpPr>
        <a:xfrm>
          <a:off x="0" y="0"/>
          <a:ext cx="0" cy="0"/>
          <a:chOff x="0" y="0"/>
          <a:chExt cx="0" cy="0"/>
        </a:xfrm>
      </p:grpSpPr>
      <p:sp>
        <p:nvSpPr>
          <p:cNvPr id="86" name="Google Shape;86;p22"/>
          <p:cNvSpPr txBox="1">
            <a:spLocks noGrp="1"/>
          </p:cNvSpPr>
          <p:nvPr>
            <p:ph type="title"/>
          </p:nvPr>
        </p:nvSpPr>
        <p:spPr>
          <a:xfrm>
            <a:off x="467544" y="195486"/>
            <a:ext cx="7772400" cy="6480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87" name="Google Shape;87;p22"/>
          <p:cNvCxnSpPr/>
          <p:nvPr/>
        </p:nvCxnSpPr>
        <p:spPr>
          <a:xfrm>
            <a:off x="539552" y="78955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3_Encabezado de sección">
  <p:cSld name="3_Encabezado de sección">
    <p:spTree>
      <p:nvGrpSpPr>
        <p:cNvPr id="1" name="Shape 12"/>
        <p:cNvGrpSpPr/>
        <p:nvPr/>
      </p:nvGrpSpPr>
      <p:grpSpPr>
        <a:xfrm>
          <a:off x="0" y="0"/>
          <a:ext cx="0" cy="0"/>
          <a:chOff x="0" y="0"/>
          <a:chExt cx="0" cy="0"/>
        </a:xfrm>
      </p:grpSpPr>
      <p:sp>
        <p:nvSpPr>
          <p:cNvPr id="13" name="Google Shape;13;p3"/>
          <p:cNvSpPr txBox="1">
            <a:spLocks noGrp="1"/>
          </p:cNvSpPr>
          <p:nvPr>
            <p:ph type="title"/>
          </p:nvPr>
        </p:nvSpPr>
        <p:spPr>
          <a:xfrm>
            <a:off x="467544" y="195486"/>
            <a:ext cx="7772400" cy="648000"/>
          </a:xfrm>
          <a:prstGeom prst="rect">
            <a:avLst/>
          </a:prstGeom>
          <a:noFill/>
          <a:ln>
            <a:noFill/>
          </a:ln>
        </p:spPr>
        <p:txBody>
          <a:bodyPr spcFirstLastPara="1" wrap="square" lIns="68575" tIns="68575" rIns="68575" bIns="68575" anchor="t"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cxnSp>
        <p:nvCxnSpPr>
          <p:cNvPr id="14" name="Google Shape;14;p3"/>
          <p:cNvCxnSpPr/>
          <p:nvPr/>
        </p:nvCxnSpPr>
        <p:spPr>
          <a:xfrm>
            <a:off x="539552" y="789552"/>
            <a:ext cx="864000" cy="0"/>
          </a:xfrm>
          <a:prstGeom prst="straightConnector1">
            <a:avLst/>
          </a:prstGeom>
          <a:noFill/>
          <a:ln w="76200" cap="flat" cmpd="sng">
            <a:solidFill>
              <a:schemeClr val="dk2"/>
            </a:solidFill>
            <a:prstDash val="solid"/>
            <a:round/>
            <a:headEnd type="none" w="sm" len="sm"/>
            <a:tailEnd type="none" w="sm" len="sm"/>
          </a:ln>
        </p:spPr>
      </p:cxnSp>
      <p:sp>
        <p:nvSpPr>
          <p:cNvPr id="15" name="Google Shape;15;p3"/>
          <p:cNvSpPr txBox="1">
            <a:spLocks noGrp="1"/>
          </p:cNvSpPr>
          <p:nvPr>
            <p:ph type="body" idx="1"/>
          </p:nvPr>
        </p:nvSpPr>
        <p:spPr>
          <a:xfrm>
            <a:off x="539552" y="1114165"/>
            <a:ext cx="7717500" cy="3077700"/>
          </a:xfrm>
          <a:prstGeom prst="rect">
            <a:avLst/>
          </a:prstGeom>
          <a:noFill/>
          <a:ln>
            <a:noFill/>
          </a:ln>
        </p:spPr>
        <p:txBody>
          <a:bodyPr spcFirstLastPara="1" wrap="square" lIns="68575" tIns="68575" rIns="68575" bIns="68575" anchor="t" anchorCtr="0"/>
          <a:lstStyle>
            <a:lvl1pPr marL="457200" marR="0" lvl="0" indent="-342900" algn="l" rtl="0">
              <a:spcBef>
                <a:spcPts val="400"/>
              </a:spcBef>
              <a:spcAft>
                <a:spcPts val="0"/>
              </a:spcAft>
              <a:buClr>
                <a:srgbClr val="0072BC"/>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2BC"/>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2BC"/>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ulo 1 linea ">
  <p:cSld name="Titulo 1 linea ">
    <p:spTree>
      <p:nvGrpSpPr>
        <p:cNvPr id="1" name="Shape 88"/>
        <p:cNvGrpSpPr/>
        <p:nvPr/>
      </p:nvGrpSpPr>
      <p:grpSpPr>
        <a:xfrm>
          <a:off x="0" y="0"/>
          <a:ext cx="0" cy="0"/>
          <a:chOff x="0" y="0"/>
          <a:chExt cx="0" cy="0"/>
        </a:xfrm>
      </p:grpSpPr>
      <p:sp>
        <p:nvSpPr>
          <p:cNvPr id="89" name="Google Shape;89;p23"/>
          <p:cNvSpPr txBox="1">
            <a:spLocks noGrp="1"/>
          </p:cNvSpPr>
          <p:nvPr>
            <p:ph type="title"/>
          </p:nvPr>
        </p:nvSpPr>
        <p:spPr>
          <a:xfrm>
            <a:off x="484688" y="186895"/>
            <a:ext cx="7772400" cy="3240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90" name="Google Shape;90;p23"/>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ulo 1 linea + texto ">
  <p:cSld name="Titulo 1 linea + texto ">
    <p:spTree>
      <p:nvGrpSpPr>
        <p:cNvPr id="1" name="Shape 91"/>
        <p:cNvGrpSpPr/>
        <p:nvPr/>
      </p:nvGrpSpPr>
      <p:grpSpPr>
        <a:xfrm>
          <a:off x="0" y="0"/>
          <a:ext cx="0" cy="0"/>
          <a:chOff x="0" y="0"/>
          <a:chExt cx="0" cy="0"/>
        </a:xfrm>
      </p:grpSpPr>
      <p:sp>
        <p:nvSpPr>
          <p:cNvPr id="92" name="Google Shape;92;p24"/>
          <p:cNvSpPr txBox="1">
            <a:spLocks noGrp="1"/>
          </p:cNvSpPr>
          <p:nvPr>
            <p:ph type="title"/>
          </p:nvPr>
        </p:nvSpPr>
        <p:spPr>
          <a:xfrm>
            <a:off x="484688" y="186895"/>
            <a:ext cx="7772400" cy="3240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93" name="Google Shape;93;p24"/>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
        <p:nvSpPr>
          <p:cNvPr id="94" name="Google Shape;94;p24"/>
          <p:cNvSpPr txBox="1">
            <a:spLocks noGrp="1"/>
          </p:cNvSpPr>
          <p:nvPr>
            <p:ph type="body" idx="1"/>
          </p:nvPr>
        </p:nvSpPr>
        <p:spPr>
          <a:xfrm>
            <a:off x="539552" y="789552"/>
            <a:ext cx="7717800" cy="3077700"/>
          </a:xfrm>
          <a:prstGeom prst="rect">
            <a:avLst/>
          </a:prstGeom>
          <a:noFill/>
          <a:ln>
            <a:noFill/>
          </a:ln>
        </p:spPr>
        <p:txBody>
          <a:bodyPr spcFirstLastPara="1" wrap="square" lIns="68575" tIns="34275" rIns="68575" bIns="34275" anchor="t" anchorCtr="0"/>
          <a:lstStyle>
            <a:lvl1pPr marL="457200" marR="0" lvl="0" indent="-342900" algn="l" rtl="0">
              <a:spcBef>
                <a:spcPts val="400"/>
              </a:spcBef>
              <a:spcAft>
                <a:spcPts val="0"/>
              </a:spcAft>
              <a:buClr>
                <a:srgbClr val="0072BC"/>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2BC"/>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2BC"/>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ierre">
  <p:cSld name="Cierre">
    <p:spTree>
      <p:nvGrpSpPr>
        <p:cNvPr id="1" name="Shape 95"/>
        <p:cNvGrpSpPr/>
        <p:nvPr/>
      </p:nvGrpSpPr>
      <p:grpSpPr>
        <a:xfrm>
          <a:off x="0" y="0"/>
          <a:ext cx="0" cy="0"/>
          <a:chOff x="0" y="0"/>
          <a:chExt cx="0" cy="0"/>
        </a:xfrm>
      </p:grpSpPr>
      <p:sp>
        <p:nvSpPr>
          <p:cNvPr id="96" name="Google Shape;96;p25"/>
          <p:cNvSpPr/>
          <p:nvPr/>
        </p:nvSpPr>
        <p:spPr>
          <a:xfrm>
            <a:off x="0" y="0"/>
            <a:ext cx="9144000" cy="514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Calibri"/>
              <a:ea typeface="Calibri"/>
              <a:cs typeface="Calibri"/>
              <a:sym typeface="Calibri"/>
            </a:endParaRPr>
          </a:p>
        </p:txBody>
      </p:sp>
      <p:pic>
        <p:nvPicPr>
          <p:cNvPr id="97" name="Google Shape;97;p25" descr="escudoNacion-142x224-FdoTransparente.jpg"/>
          <p:cNvPicPr preferRelativeResize="0"/>
          <p:nvPr/>
        </p:nvPicPr>
        <p:blipFill rotWithShape="1">
          <a:blip r:embed="rId2">
            <a:alphaModFix/>
          </a:blip>
          <a:srcRect/>
          <a:stretch/>
        </p:blipFill>
        <p:spPr>
          <a:xfrm>
            <a:off x="4364705" y="285750"/>
            <a:ext cx="414590" cy="654000"/>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hoja Sin estilo">
  <p:cSld name="hoja Sin estilo">
    <p:spTree>
      <p:nvGrpSpPr>
        <p:cNvPr id="1" name="Shape 98"/>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3_Diseño personalizado">
  <p:cSld name="3_Diseño personalizado">
    <p:spTree>
      <p:nvGrpSpPr>
        <p:cNvPr id="1" name="Shape 99"/>
        <p:cNvGrpSpPr/>
        <p:nvPr/>
      </p:nvGrpSpPr>
      <p:grpSpPr>
        <a:xfrm>
          <a:off x="0" y="0"/>
          <a:ext cx="0" cy="0"/>
          <a:chOff x="0" y="0"/>
          <a:chExt cx="0" cy="0"/>
        </a:xfrm>
      </p:grpSpPr>
      <p:sp>
        <p:nvSpPr>
          <p:cNvPr id="100" name="Google Shape;100;p27"/>
          <p:cNvSpPr/>
          <p:nvPr/>
        </p:nvSpPr>
        <p:spPr>
          <a:xfrm>
            <a:off x="0" y="4469682"/>
            <a:ext cx="9144000" cy="67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pic>
        <p:nvPicPr>
          <p:cNvPr id="101" name="Google Shape;101;p27"/>
          <p:cNvPicPr preferRelativeResize="0"/>
          <p:nvPr/>
        </p:nvPicPr>
        <p:blipFill rotWithShape="1">
          <a:blip r:embed="rId2">
            <a:alphaModFix/>
          </a:blip>
          <a:srcRect/>
          <a:stretch/>
        </p:blipFill>
        <p:spPr>
          <a:xfrm>
            <a:off x="305526" y="4758611"/>
            <a:ext cx="2695116" cy="126900"/>
          </a:xfrm>
          <a:prstGeom prst="rect">
            <a:avLst/>
          </a:prstGeom>
          <a:noFill/>
          <a:ln>
            <a:noFill/>
          </a:ln>
        </p:spPr>
      </p:pic>
      <p:pic>
        <p:nvPicPr>
          <p:cNvPr id="102" name="Google Shape;102;p27"/>
          <p:cNvPicPr preferRelativeResize="0"/>
          <p:nvPr/>
        </p:nvPicPr>
        <p:blipFill rotWithShape="1">
          <a:blip r:embed="rId3">
            <a:alphaModFix/>
          </a:blip>
          <a:srcRect/>
          <a:stretch/>
        </p:blipFill>
        <p:spPr>
          <a:xfrm>
            <a:off x="6462209" y="4569972"/>
            <a:ext cx="2357216" cy="432000"/>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3_Encabezado de sección">
  <p:cSld name="3_Encabezado de sección">
    <p:spTree>
      <p:nvGrpSpPr>
        <p:cNvPr id="1" name="Shape 103"/>
        <p:cNvGrpSpPr/>
        <p:nvPr/>
      </p:nvGrpSpPr>
      <p:grpSpPr>
        <a:xfrm>
          <a:off x="0" y="0"/>
          <a:ext cx="0" cy="0"/>
          <a:chOff x="0" y="0"/>
          <a:chExt cx="0" cy="0"/>
        </a:xfrm>
      </p:grpSpPr>
      <p:sp>
        <p:nvSpPr>
          <p:cNvPr id="104" name="Google Shape;104;p28"/>
          <p:cNvSpPr txBox="1">
            <a:spLocks noGrp="1"/>
          </p:cNvSpPr>
          <p:nvPr>
            <p:ph type="title"/>
          </p:nvPr>
        </p:nvSpPr>
        <p:spPr>
          <a:xfrm>
            <a:off x="467544" y="195486"/>
            <a:ext cx="7772400" cy="6480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105" name="Google Shape;105;p28"/>
          <p:cNvCxnSpPr/>
          <p:nvPr/>
        </p:nvCxnSpPr>
        <p:spPr>
          <a:xfrm>
            <a:off x="539552" y="789552"/>
            <a:ext cx="864000" cy="0"/>
          </a:xfrm>
          <a:prstGeom prst="straightConnector1">
            <a:avLst/>
          </a:prstGeom>
          <a:noFill/>
          <a:ln w="76200" cap="flat" cmpd="sng">
            <a:solidFill>
              <a:schemeClr val="dk2"/>
            </a:solidFill>
            <a:prstDash val="solid"/>
            <a:round/>
            <a:headEnd type="none" w="sm" len="sm"/>
            <a:tailEnd type="none" w="sm" len="sm"/>
          </a:ln>
        </p:spPr>
      </p:cxnSp>
      <p:sp>
        <p:nvSpPr>
          <p:cNvPr id="106" name="Google Shape;106;p28"/>
          <p:cNvSpPr txBox="1">
            <a:spLocks noGrp="1"/>
          </p:cNvSpPr>
          <p:nvPr>
            <p:ph type="body" idx="1"/>
          </p:nvPr>
        </p:nvSpPr>
        <p:spPr>
          <a:xfrm>
            <a:off x="539552" y="1114165"/>
            <a:ext cx="7717800" cy="3077700"/>
          </a:xfrm>
          <a:prstGeom prst="rect">
            <a:avLst/>
          </a:prstGeom>
          <a:noFill/>
          <a:ln>
            <a:noFill/>
          </a:ln>
        </p:spPr>
        <p:txBody>
          <a:bodyPr spcFirstLastPara="1" wrap="square" lIns="68575" tIns="34275" rIns="68575" bIns="34275" anchor="t" anchorCtr="0"/>
          <a:lstStyle>
            <a:lvl1pPr marL="457200" marR="0" lvl="0" indent="-342900" algn="l" rtl="0">
              <a:spcBef>
                <a:spcPts val="400"/>
              </a:spcBef>
              <a:spcAft>
                <a:spcPts val="0"/>
              </a:spcAft>
              <a:buClr>
                <a:schemeClr val="lt2"/>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chemeClr val="lt2"/>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chemeClr val="lt2"/>
              </a:buClr>
              <a:buSzPts val="1400"/>
              <a:buFont typeface="Noto Sans Symbols"/>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chemeClr val="lt2"/>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chemeClr val="lt2"/>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Encabezado de sección">
  <p:cSld name="Encabezado de sección">
    <p:spTree>
      <p:nvGrpSpPr>
        <p:cNvPr id="1" name="Shape 107"/>
        <p:cNvGrpSpPr/>
        <p:nvPr/>
      </p:nvGrpSpPr>
      <p:grpSpPr>
        <a:xfrm>
          <a:off x="0" y="0"/>
          <a:ext cx="0" cy="0"/>
          <a:chOff x="0" y="0"/>
          <a:chExt cx="0" cy="0"/>
        </a:xfrm>
      </p:grpSpPr>
      <p:sp>
        <p:nvSpPr>
          <p:cNvPr id="108" name="Google Shape;108;p29"/>
          <p:cNvSpPr txBox="1">
            <a:spLocks noGrp="1"/>
          </p:cNvSpPr>
          <p:nvPr>
            <p:ph type="title"/>
          </p:nvPr>
        </p:nvSpPr>
        <p:spPr>
          <a:xfrm>
            <a:off x="484688" y="186895"/>
            <a:ext cx="7772400" cy="3240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109" name="Google Shape;109;p29"/>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
        <p:nvSpPr>
          <p:cNvPr id="110" name="Google Shape;110;p29"/>
          <p:cNvSpPr txBox="1">
            <a:spLocks noGrp="1"/>
          </p:cNvSpPr>
          <p:nvPr>
            <p:ph type="body" idx="1"/>
          </p:nvPr>
        </p:nvSpPr>
        <p:spPr>
          <a:xfrm>
            <a:off x="539552" y="789552"/>
            <a:ext cx="7717800" cy="3077700"/>
          </a:xfrm>
          <a:prstGeom prst="rect">
            <a:avLst/>
          </a:prstGeom>
          <a:noFill/>
          <a:ln>
            <a:noFill/>
          </a:ln>
        </p:spPr>
        <p:txBody>
          <a:bodyPr spcFirstLastPara="1" wrap="square" lIns="68575" tIns="34275" rIns="68575" bIns="34275" anchor="t" anchorCtr="0"/>
          <a:lstStyle>
            <a:lvl1pPr marL="457200" marR="0" lvl="0" indent="-342900" algn="l" rtl="0">
              <a:spcBef>
                <a:spcPts val="400"/>
              </a:spcBef>
              <a:spcAft>
                <a:spcPts val="0"/>
              </a:spcAft>
              <a:buClr>
                <a:srgbClr val="0072BC"/>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2BC"/>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2BC"/>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21_Encabezado de sección">
  <p:cSld name="21_Encabezado de sección">
    <p:spTree>
      <p:nvGrpSpPr>
        <p:cNvPr id="1" name="Shape 111"/>
        <p:cNvGrpSpPr/>
        <p:nvPr/>
      </p:nvGrpSpPr>
      <p:grpSpPr>
        <a:xfrm>
          <a:off x="0" y="0"/>
          <a:ext cx="0" cy="0"/>
          <a:chOff x="0" y="0"/>
          <a:chExt cx="0" cy="0"/>
        </a:xfrm>
      </p:grpSpPr>
      <p:sp>
        <p:nvSpPr>
          <p:cNvPr id="112" name="Google Shape;112;p30"/>
          <p:cNvSpPr txBox="1">
            <a:spLocks noGrp="1"/>
          </p:cNvSpPr>
          <p:nvPr>
            <p:ph type="title"/>
          </p:nvPr>
        </p:nvSpPr>
        <p:spPr>
          <a:xfrm>
            <a:off x="467544" y="195486"/>
            <a:ext cx="7772400" cy="6480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113" name="Google Shape;113;p30"/>
          <p:cNvCxnSpPr/>
          <p:nvPr/>
        </p:nvCxnSpPr>
        <p:spPr>
          <a:xfrm>
            <a:off x="539552" y="78955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15_Encabezado de sección">
  <p:cSld name="15_Encabezado de sección">
    <p:spTree>
      <p:nvGrpSpPr>
        <p:cNvPr id="1" name="Shape 114"/>
        <p:cNvGrpSpPr/>
        <p:nvPr/>
      </p:nvGrpSpPr>
      <p:grpSpPr>
        <a:xfrm>
          <a:off x="0" y="0"/>
          <a:ext cx="0" cy="0"/>
          <a:chOff x="0" y="0"/>
          <a:chExt cx="0" cy="0"/>
        </a:xfrm>
      </p:grpSpPr>
      <p:sp>
        <p:nvSpPr>
          <p:cNvPr id="115" name="Google Shape;115;p31"/>
          <p:cNvSpPr txBox="1">
            <a:spLocks noGrp="1"/>
          </p:cNvSpPr>
          <p:nvPr>
            <p:ph type="title"/>
          </p:nvPr>
        </p:nvSpPr>
        <p:spPr>
          <a:xfrm>
            <a:off x="484688" y="186895"/>
            <a:ext cx="7772400" cy="3240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116" name="Google Shape;116;p31"/>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31_Encabezado de sección">
  <p:cSld name="31_Encabezado de sección">
    <p:spTree>
      <p:nvGrpSpPr>
        <p:cNvPr id="1" name="Shape 117"/>
        <p:cNvGrpSpPr/>
        <p:nvPr/>
      </p:nvGrpSpPr>
      <p:grpSpPr>
        <a:xfrm>
          <a:off x="0" y="0"/>
          <a:ext cx="0" cy="0"/>
          <a:chOff x="0" y="0"/>
          <a:chExt cx="0" cy="0"/>
        </a:xfrm>
      </p:grpSpPr>
      <p:sp>
        <p:nvSpPr>
          <p:cNvPr id="118" name="Google Shape;118;p32"/>
          <p:cNvSpPr txBox="1">
            <a:spLocks noGrp="1"/>
          </p:cNvSpPr>
          <p:nvPr>
            <p:ph type="title"/>
          </p:nvPr>
        </p:nvSpPr>
        <p:spPr>
          <a:xfrm>
            <a:off x="484688" y="186895"/>
            <a:ext cx="7772400" cy="3240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cxnSp>
        <p:nvCxnSpPr>
          <p:cNvPr id="119" name="Google Shape;119;p32"/>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iapositiva de título">
  <p:cSld name="Diapositiva de título">
    <p:spTree>
      <p:nvGrpSpPr>
        <p:cNvPr id="1" name="Shape 16"/>
        <p:cNvGrpSpPr/>
        <p:nvPr/>
      </p:nvGrpSpPr>
      <p:grpSpPr>
        <a:xfrm>
          <a:off x="0" y="0"/>
          <a:ext cx="0" cy="0"/>
          <a:chOff x="0" y="0"/>
          <a:chExt cx="0" cy="0"/>
        </a:xfrm>
      </p:grpSpPr>
      <p:sp>
        <p:nvSpPr>
          <p:cNvPr id="17" name="Google Shape;17;p4"/>
          <p:cNvSpPr/>
          <p:nvPr/>
        </p:nvSpPr>
        <p:spPr>
          <a:xfrm>
            <a:off x="0" y="0"/>
            <a:ext cx="9144000" cy="51462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Calibri"/>
              <a:ea typeface="Calibri"/>
              <a:cs typeface="Calibri"/>
              <a:sym typeface="Calibri"/>
            </a:endParaRPr>
          </a:p>
        </p:txBody>
      </p:sp>
      <p:pic>
        <p:nvPicPr>
          <p:cNvPr id="18" name="Google Shape;18;p4" descr="escudoNacion-142x224-FdoTransparente.jpg"/>
          <p:cNvPicPr preferRelativeResize="0"/>
          <p:nvPr/>
        </p:nvPicPr>
        <p:blipFill rotWithShape="1">
          <a:blip r:embed="rId2">
            <a:alphaModFix/>
          </a:blip>
          <a:srcRect/>
          <a:stretch/>
        </p:blipFill>
        <p:spPr>
          <a:xfrm>
            <a:off x="4364705" y="285750"/>
            <a:ext cx="414600" cy="654000"/>
          </a:xfrm>
          <a:prstGeom prst="rect">
            <a:avLst/>
          </a:prstGeom>
          <a:noFill/>
          <a:ln>
            <a:noFill/>
          </a:ln>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1_Diapositiva de título">
  <p:cSld name="1_Diapositiva de título">
    <p:spTree>
      <p:nvGrpSpPr>
        <p:cNvPr id="1" name="Shape 120"/>
        <p:cNvGrpSpPr/>
        <p:nvPr/>
      </p:nvGrpSpPr>
      <p:grpSpPr>
        <a:xfrm>
          <a:off x="0" y="0"/>
          <a:ext cx="0" cy="0"/>
          <a:chOff x="0" y="0"/>
          <a:chExt cx="0" cy="0"/>
        </a:xfrm>
      </p:grpSpPr>
      <p:sp>
        <p:nvSpPr>
          <p:cNvPr id="121" name="Google Shape;121;p33"/>
          <p:cNvSpPr/>
          <p:nvPr/>
        </p:nvSpPr>
        <p:spPr>
          <a:xfrm>
            <a:off x="0" y="0"/>
            <a:ext cx="9144000" cy="514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Calibri"/>
              <a:ea typeface="Calibri"/>
              <a:cs typeface="Calibri"/>
              <a:sym typeface="Calibri"/>
            </a:endParaRPr>
          </a:p>
        </p:txBody>
      </p:sp>
      <p:pic>
        <p:nvPicPr>
          <p:cNvPr id="122" name="Google Shape;122;p33" descr="escudoNacion-142x224-FdoTransparente.jpg"/>
          <p:cNvPicPr preferRelativeResize="0"/>
          <p:nvPr/>
        </p:nvPicPr>
        <p:blipFill rotWithShape="1">
          <a:blip r:embed="rId2">
            <a:alphaModFix/>
          </a:blip>
          <a:srcRect/>
          <a:stretch/>
        </p:blipFill>
        <p:spPr>
          <a:xfrm>
            <a:off x="4364705" y="285750"/>
            <a:ext cx="414590" cy="654000"/>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1_Encabezado de sección">
  <p:cSld name="1_Encabezado de sección">
    <p:spTree>
      <p:nvGrpSpPr>
        <p:cNvPr id="1" name="Shape 123"/>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Diseño personalizado">
  <p:cSld name="Diseño personalizado">
    <p:spTree>
      <p:nvGrpSpPr>
        <p:cNvPr id="1" name="Shape 127"/>
        <p:cNvGrpSpPr/>
        <p:nvPr/>
      </p:nvGrpSpPr>
      <p:grpSpPr>
        <a:xfrm>
          <a:off x="0" y="0"/>
          <a:ext cx="0" cy="0"/>
          <a:chOff x="0" y="0"/>
          <a:chExt cx="0" cy="0"/>
        </a:xfrm>
      </p:grpSpPr>
      <p:sp>
        <p:nvSpPr>
          <p:cNvPr id="128" name="Google Shape;128;p36"/>
          <p:cNvSpPr/>
          <p:nvPr/>
        </p:nvSpPr>
        <p:spPr>
          <a:xfrm>
            <a:off x="0" y="4469682"/>
            <a:ext cx="9144000" cy="67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pic>
        <p:nvPicPr>
          <p:cNvPr id="129" name="Google Shape;129;p36"/>
          <p:cNvPicPr preferRelativeResize="0"/>
          <p:nvPr/>
        </p:nvPicPr>
        <p:blipFill rotWithShape="1">
          <a:blip r:embed="rId2">
            <a:alphaModFix/>
          </a:blip>
          <a:srcRect/>
          <a:stretch/>
        </p:blipFill>
        <p:spPr>
          <a:xfrm>
            <a:off x="305526" y="4629087"/>
            <a:ext cx="2484300" cy="357600"/>
          </a:xfrm>
          <a:prstGeom prst="rect">
            <a:avLst/>
          </a:prstGeom>
          <a:noFill/>
          <a:ln>
            <a:noFill/>
          </a:ln>
        </p:spPr>
      </p:pic>
      <p:pic>
        <p:nvPicPr>
          <p:cNvPr id="130" name="Google Shape;130;p36"/>
          <p:cNvPicPr preferRelativeResize="0"/>
          <p:nvPr/>
        </p:nvPicPr>
        <p:blipFill rotWithShape="1">
          <a:blip r:embed="rId3">
            <a:alphaModFix/>
          </a:blip>
          <a:srcRect/>
          <a:stretch/>
        </p:blipFill>
        <p:spPr>
          <a:xfrm>
            <a:off x="6035344" y="4758611"/>
            <a:ext cx="2694900" cy="126900"/>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Encabezado de sección">
  <p:cSld name="Encabezado de sección">
    <p:spTree>
      <p:nvGrpSpPr>
        <p:cNvPr id="1" name="Shape 131"/>
        <p:cNvGrpSpPr/>
        <p:nvPr/>
      </p:nvGrpSpPr>
      <p:grpSpPr>
        <a:xfrm>
          <a:off x="0" y="0"/>
          <a:ext cx="0" cy="0"/>
          <a:chOff x="0" y="0"/>
          <a:chExt cx="0" cy="0"/>
        </a:xfrm>
      </p:grpSpPr>
      <p:sp>
        <p:nvSpPr>
          <p:cNvPr id="132" name="Google Shape;132;p37"/>
          <p:cNvSpPr txBox="1">
            <a:spLocks noGrp="1"/>
          </p:cNvSpPr>
          <p:nvPr>
            <p:ph type="title"/>
          </p:nvPr>
        </p:nvSpPr>
        <p:spPr>
          <a:xfrm>
            <a:off x="484688" y="186895"/>
            <a:ext cx="7772400" cy="324000"/>
          </a:xfrm>
          <a:prstGeom prst="rect">
            <a:avLst/>
          </a:prstGeom>
          <a:noFill/>
          <a:ln>
            <a:noFill/>
          </a:ln>
        </p:spPr>
        <p:txBody>
          <a:bodyPr spcFirstLastPara="1" wrap="square" lIns="68575" tIns="68575" rIns="68575" bIns="68575" anchor="t"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cxnSp>
        <p:nvCxnSpPr>
          <p:cNvPr id="133" name="Google Shape;133;p37"/>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Diapositiva de título">
  <p:cSld name="Diapositiva de título">
    <p:spTree>
      <p:nvGrpSpPr>
        <p:cNvPr id="1" name="Shape 134"/>
        <p:cNvGrpSpPr/>
        <p:nvPr/>
      </p:nvGrpSpPr>
      <p:grpSpPr>
        <a:xfrm>
          <a:off x="0" y="0"/>
          <a:ext cx="0" cy="0"/>
          <a:chOff x="0" y="0"/>
          <a:chExt cx="0" cy="0"/>
        </a:xfrm>
      </p:grpSpPr>
      <p:sp>
        <p:nvSpPr>
          <p:cNvPr id="135" name="Google Shape;135;p38"/>
          <p:cNvSpPr/>
          <p:nvPr/>
        </p:nvSpPr>
        <p:spPr>
          <a:xfrm>
            <a:off x="0" y="0"/>
            <a:ext cx="9144000" cy="514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Calibri"/>
              <a:ea typeface="Calibri"/>
              <a:cs typeface="Calibri"/>
              <a:sym typeface="Calibri"/>
            </a:endParaRPr>
          </a:p>
        </p:txBody>
      </p:sp>
      <p:pic>
        <p:nvPicPr>
          <p:cNvPr id="136" name="Google Shape;136;p38" descr="escudoNacion-142x224-FdoTransparente.jpg"/>
          <p:cNvPicPr preferRelativeResize="0"/>
          <p:nvPr/>
        </p:nvPicPr>
        <p:blipFill rotWithShape="1">
          <a:blip r:embed="rId2">
            <a:alphaModFix/>
          </a:blip>
          <a:srcRect/>
          <a:stretch/>
        </p:blipFill>
        <p:spPr>
          <a:xfrm>
            <a:off x="4364705" y="285750"/>
            <a:ext cx="414600" cy="654000"/>
          </a:xfrm>
          <a:prstGeom prst="rect">
            <a:avLst/>
          </a:prstGeom>
          <a:noFill/>
          <a:ln>
            <a:noFill/>
          </a:ln>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3_Encabezado de sección">
  <p:cSld name="3_Encabezado de sección">
    <p:spTree>
      <p:nvGrpSpPr>
        <p:cNvPr id="1" name="Shape 137"/>
        <p:cNvGrpSpPr/>
        <p:nvPr/>
      </p:nvGrpSpPr>
      <p:grpSpPr>
        <a:xfrm>
          <a:off x="0" y="0"/>
          <a:ext cx="0" cy="0"/>
          <a:chOff x="0" y="0"/>
          <a:chExt cx="0" cy="0"/>
        </a:xfrm>
      </p:grpSpPr>
      <p:sp>
        <p:nvSpPr>
          <p:cNvPr id="138" name="Google Shape;138;p39"/>
          <p:cNvSpPr txBox="1">
            <a:spLocks noGrp="1"/>
          </p:cNvSpPr>
          <p:nvPr>
            <p:ph type="title"/>
          </p:nvPr>
        </p:nvSpPr>
        <p:spPr>
          <a:xfrm>
            <a:off x="467544" y="195486"/>
            <a:ext cx="7772400" cy="648000"/>
          </a:xfrm>
          <a:prstGeom prst="rect">
            <a:avLst/>
          </a:prstGeom>
          <a:noFill/>
          <a:ln>
            <a:noFill/>
          </a:ln>
        </p:spPr>
        <p:txBody>
          <a:bodyPr spcFirstLastPara="1" wrap="square" lIns="68575" tIns="68575" rIns="68575" bIns="68575" anchor="t"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cxnSp>
        <p:nvCxnSpPr>
          <p:cNvPr id="139" name="Google Shape;139;p39"/>
          <p:cNvCxnSpPr/>
          <p:nvPr/>
        </p:nvCxnSpPr>
        <p:spPr>
          <a:xfrm>
            <a:off x="539552" y="78955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40"/>
        <p:cNvGrpSpPr/>
        <p:nvPr/>
      </p:nvGrpSpPr>
      <p:grpSpPr>
        <a:xfrm>
          <a:off x="0" y="0"/>
          <a:ext cx="0" cy="0"/>
          <a:chOff x="0" y="0"/>
          <a:chExt cx="0" cy="0"/>
        </a:xfrm>
      </p:grpSpPr>
      <p:sp>
        <p:nvSpPr>
          <p:cNvPr id="141" name="Google Shape;141;p40"/>
          <p:cNvSpPr txBox="1">
            <a:spLocks noGrp="1"/>
          </p:cNvSpPr>
          <p:nvPr>
            <p:ph type="title"/>
          </p:nvPr>
        </p:nvSpPr>
        <p:spPr>
          <a:xfrm>
            <a:off x="457200" y="205978"/>
            <a:ext cx="8229600" cy="313800"/>
          </a:xfrm>
          <a:prstGeom prst="rect">
            <a:avLst/>
          </a:prstGeom>
          <a:noFill/>
          <a:ln>
            <a:noFill/>
          </a:ln>
        </p:spPr>
        <p:txBody>
          <a:bodyPr spcFirstLastPara="1" wrap="square" lIns="68575" tIns="68575" rIns="68575" bIns="68575" anchor="ctr"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142" name="Google Shape;142;p40"/>
          <p:cNvSpPr txBox="1">
            <a:spLocks noGrp="1"/>
          </p:cNvSpPr>
          <p:nvPr>
            <p:ph type="body" idx="1"/>
          </p:nvPr>
        </p:nvSpPr>
        <p:spPr>
          <a:xfrm>
            <a:off x="457200" y="1200151"/>
            <a:ext cx="8229600" cy="2914800"/>
          </a:xfrm>
          <a:prstGeom prst="rect">
            <a:avLst/>
          </a:prstGeom>
          <a:noFill/>
          <a:ln>
            <a:noFill/>
          </a:ln>
        </p:spPr>
        <p:txBody>
          <a:bodyPr spcFirstLastPara="1" wrap="square" lIns="68575" tIns="68575" rIns="68575" bIns="68575" anchor="t" anchorCtr="0"/>
          <a:lstStyle>
            <a:lvl1pPr marL="457200" marR="0" lvl="0" indent="-342900" algn="l" rtl="0">
              <a:spcBef>
                <a:spcPts val="400"/>
              </a:spcBef>
              <a:spcAft>
                <a:spcPts val="0"/>
              </a:spcAft>
              <a:buClr>
                <a:srgbClr val="007CD4"/>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CD4"/>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CD4"/>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CD4"/>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CD4"/>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cxnSp>
        <p:nvCxnSpPr>
          <p:cNvPr id="143" name="Google Shape;143;p40"/>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ULO 2 Lineas +txt">
  <p:cSld name="TITULO 2 Lineas +txt">
    <p:spTree>
      <p:nvGrpSpPr>
        <p:cNvPr id="1" name="Shape 144"/>
        <p:cNvGrpSpPr/>
        <p:nvPr/>
      </p:nvGrpSpPr>
      <p:grpSpPr>
        <a:xfrm>
          <a:off x="0" y="0"/>
          <a:ext cx="0" cy="0"/>
          <a:chOff x="0" y="0"/>
          <a:chExt cx="0" cy="0"/>
        </a:xfrm>
      </p:grpSpPr>
      <p:sp>
        <p:nvSpPr>
          <p:cNvPr id="145" name="Google Shape;145;p41"/>
          <p:cNvSpPr txBox="1">
            <a:spLocks noGrp="1"/>
          </p:cNvSpPr>
          <p:nvPr>
            <p:ph type="title"/>
          </p:nvPr>
        </p:nvSpPr>
        <p:spPr>
          <a:xfrm>
            <a:off x="467544" y="195486"/>
            <a:ext cx="7772400" cy="648000"/>
          </a:xfrm>
          <a:prstGeom prst="rect">
            <a:avLst/>
          </a:prstGeom>
          <a:noFill/>
          <a:ln>
            <a:noFill/>
          </a:ln>
        </p:spPr>
        <p:txBody>
          <a:bodyPr spcFirstLastPara="1" wrap="square" lIns="68575" tIns="68575" rIns="68575" bIns="68575" anchor="t"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cxnSp>
        <p:nvCxnSpPr>
          <p:cNvPr id="146" name="Google Shape;146;p41"/>
          <p:cNvCxnSpPr/>
          <p:nvPr/>
        </p:nvCxnSpPr>
        <p:spPr>
          <a:xfrm>
            <a:off x="539552" y="78955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1_Encabezado de sección">
  <p:cSld name="1_Encabezado de sección">
    <p:spTree>
      <p:nvGrpSpPr>
        <p:cNvPr id="1" name="Shape 147"/>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1_Diseño personalizado">
  <p:cSld name="1_Diseño personalizado">
    <p:spTree>
      <p:nvGrpSpPr>
        <p:cNvPr id="1" name="Shape 148"/>
        <p:cNvGrpSpPr/>
        <p:nvPr/>
      </p:nvGrpSpPr>
      <p:grpSpPr>
        <a:xfrm>
          <a:off x="0" y="0"/>
          <a:ext cx="0" cy="0"/>
          <a:chOff x="0" y="0"/>
          <a:chExt cx="0" cy="0"/>
        </a:xfrm>
      </p:grpSpPr>
      <p:sp>
        <p:nvSpPr>
          <p:cNvPr id="149" name="Google Shape;149;p43"/>
          <p:cNvSpPr/>
          <p:nvPr/>
        </p:nvSpPr>
        <p:spPr>
          <a:xfrm>
            <a:off x="0" y="4469682"/>
            <a:ext cx="9144000" cy="6765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Calibri"/>
              <a:ea typeface="Calibri"/>
              <a:cs typeface="Calibri"/>
              <a:sym typeface="Calibri"/>
            </a:endParaRPr>
          </a:p>
        </p:txBody>
      </p:sp>
      <p:pic>
        <p:nvPicPr>
          <p:cNvPr id="150" name="Google Shape;150;p43"/>
          <p:cNvPicPr preferRelativeResize="0"/>
          <p:nvPr/>
        </p:nvPicPr>
        <p:blipFill rotWithShape="1">
          <a:blip r:embed="rId2">
            <a:alphaModFix/>
          </a:blip>
          <a:srcRect/>
          <a:stretch/>
        </p:blipFill>
        <p:spPr>
          <a:xfrm>
            <a:off x="305526" y="4629087"/>
            <a:ext cx="2484300" cy="357600"/>
          </a:xfrm>
          <a:prstGeom prst="rect">
            <a:avLst/>
          </a:prstGeom>
          <a:noFill/>
          <a:ln>
            <a:noFill/>
          </a:ln>
        </p:spPr>
      </p:pic>
      <p:pic>
        <p:nvPicPr>
          <p:cNvPr id="151" name="Google Shape;151;p43"/>
          <p:cNvPicPr preferRelativeResize="0"/>
          <p:nvPr/>
        </p:nvPicPr>
        <p:blipFill rotWithShape="1">
          <a:blip r:embed="rId3">
            <a:alphaModFix/>
          </a:blip>
          <a:srcRect/>
          <a:stretch/>
        </p:blipFill>
        <p:spPr>
          <a:xfrm>
            <a:off x="6369288" y="4679963"/>
            <a:ext cx="2361300" cy="270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p:cSld name="Encabezado de secció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484688" y="186895"/>
            <a:ext cx="7772400" cy="324000"/>
          </a:xfrm>
          <a:prstGeom prst="rect">
            <a:avLst/>
          </a:prstGeom>
          <a:noFill/>
          <a:ln>
            <a:noFill/>
          </a:ln>
        </p:spPr>
        <p:txBody>
          <a:bodyPr spcFirstLastPara="1" wrap="square" lIns="68575" tIns="68575" rIns="68575" bIns="68575" anchor="t"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cxnSp>
        <p:nvCxnSpPr>
          <p:cNvPr id="21" name="Google Shape;21;p5"/>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
        <p:nvSpPr>
          <p:cNvPr id="22" name="Google Shape;22;p5"/>
          <p:cNvSpPr txBox="1">
            <a:spLocks noGrp="1"/>
          </p:cNvSpPr>
          <p:nvPr>
            <p:ph type="body" idx="1"/>
          </p:nvPr>
        </p:nvSpPr>
        <p:spPr>
          <a:xfrm>
            <a:off x="539552" y="789552"/>
            <a:ext cx="7717500" cy="3077700"/>
          </a:xfrm>
          <a:prstGeom prst="rect">
            <a:avLst/>
          </a:prstGeom>
          <a:noFill/>
          <a:ln>
            <a:noFill/>
          </a:ln>
        </p:spPr>
        <p:txBody>
          <a:bodyPr spcFirstLastPara="1" wrap="square" lIns="68575" tIns="68575" rIns="68575" bIns="68575" anchor="t" anchorCtr="0"/>
          <a:lstStyle>
            <a:lvl1pPr marL="457200" marR="0" lvl="0" indent="-342900" algn="l" rtl="0">
              <a:spcBef>
                <a:spcPts val="400"/>
              </a:spcBef>
              <a:spcAft>
                <a:spcPts val="0"/>
              </a:spcAft>
              <a:buClr>
                <a:srgbClr val="0072BC"/>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2BC"/>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2BC"/>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457200" y="205978"/>
            <a:ext cx="8229600" cy="313500"/>
          </a:xfrm>
          <a:prstGeom prst="rect">
            <a:avLst/>
          </a:prstGeom>
          <a:noFill/>
          <a:ln>
            <a:noFill/>
          </a:ln>
        </p:spPr>
        <p:txBody>
          <a:bodyPr spcFirstLastPara="1" wrap="square" lIns="68575" tIns="68575" rIns="68575" bIns="68575" anchor="ctr"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25" name="Google Shape;25;p6"/>
          <p:cNvSpPr txBox="1">
            <a:spLocks noGrp="1"/>
          </p:cNvSpPr>
          <p:nvPr>
            <p:ph type="body" idx="1"/>
          </p:nvPr>
        </p:nvSpPr>
        <p:spPr>
          <a:xfrm>
            <a:off x="457200" y="845628"/>
            <a:ext cx="8229600" cy="2914800"/>
          </a:xfrm>
          <a:prstGeom prst="rect">
            <a:avLst/>
          </a:prstGeom>
          <a:noFill/>
          <a:ln>
            <a:noFill/>
          </a:ln>
        </p:spPr>
        <p:txBody>
          <a:bodyPr spcFirstLastPara="1" wrap="square" lIns="68575" tIns="68575" rIns="68575" bIns="68575" anchor="t" anchorCtr="0"/>
          <a:lstStyle>
            <a:lvl1pPr marL="457200" marR="0" lvl="0" indent="-342900" algn="l" rtl="0">
              <a:spcBef>
                <a:spcPts val="400"/>
              </a:spcBef>
              <a:spcAft>
                <a:spcPts val="0"/>
              </a:spcAft>
              <a:buClr>
                <a:srgbClr val="007CD4"/>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CD4"/>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CD4"/>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CD4"/>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CD4"/>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cxnSp>
        <p:nvCxnSpPr>
          <p:cNvPr id="26" name="Google Shape;26;p6"/>
          <p:cNvCxnSpPr/>
          <p:nvPr/>
        </p:nvCxnSpPr>
        <p:spPr>
          <a:xfrm>
            <a:off x="539552" y="519522"/>
            <a:ext cx="864000" cy="0"/>
          </a:xfrm>
          <a:prstGeom prst="straightConnector1">
            <a:avLst/>
          </a:prstGeom>
          <a:noFill/>
          <a:ln w="76200" cap="flat" cmpd="sng">
            <a:solidFill>
              <a:schemeClr val="dk2"/>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ULO 2 Lineas +txt">
  <p:cSld name="TITULO 2 Lineas +txt">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467544" y="195486"/>
            <a:ext cx="7772400" cy="648000"/>
          </a:xfrm>
          <a:prstGeom prst="rect">
            <a:avLst/>
          </a:prstGeom>
          <a:noFill/>
          <a:ln>
            <a:noFill/>
          </a:ln>
        </p:spPr>
        <p:txBody>
          <a:bodyPr spcFirstLastPara="1" wrap="square" lIns="68575" tIns="68575" rIns="68575" bIns="68575" anchor="t"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cxnSp>
        <p:nvCxnSpPr>
          <p:cNvPr id="29" name="Google Shape;29;p7"/>
          <p:cNvCxnSpPr/>
          <p:nvPr/>
        </p:nvCxnSpPr>
        <p:spPr>
          <a:xfrm>
            <a:off x="539552" y="789552"/>
            <a:ext cx="864000" cy="0"/>
          </a:xfrm>
          <a:prstGeom prst="straightConnector1">
            <a:avLst/>
          </a:prstGeom>
          <a:noFill/>
          <a:ln w="76200" cap="flat" cmpd="sng">
            <a:solidFill>
              <a:schemeClr val="dk2"/>
            </a:solidFill>
            <a:prstDash val="solid"/>
            <a:round/>
            <a:headEnd type="none" w="sm" len="sm"/>
            <a:tailEnd type="none" w="sm" len="sm"/>
          </a:ln>
        </p:spPr>
      </p:cxnSp>
      <p:sp>
        <p:nvSpPr>
          <p:cNvPr id="30" name="Google Shape;30;p7"/>
          <p:cNvSpPr txBox="1">
            <a:spLocks noGrp="1"/>
          </p:cNvSpPr>
          <p:nvPr>
            <p:ph type="body" idx="1"/>
          </p:nvPr>
        </p:nvSpPr>
        <p:spPr>
          <a:xfrm>
            <a:off x="457200" y="1167594"/>
            <a:ext cx="8229600" cy="2914800"/>
          </a:xfrm>
          <a:prstGeom prst="rect">
            <a:avLst/>
          </a:prstGeom>
          <a:noFill/>
          <a:ln>
            <a:noFill/>
          </a:ln>
        </p:spPr>
        <p:txBody>
          <a:bodyPr spcFirstLastPara="1" wrap="square" lIns="68575" tIns="68575" rIns="68575" bIns="68575" anchor="t" anchorCtr="0"/>
          <a:lstStyle>
            <a:lvl1pPr marL="457200" marR="0" lvl="0" indent="-342900" algn="l" rtl="0">
              <a:spcBef>
                <a:spcPts val="400"/>
              </a:spcBef>
              <a:spcAft>
                <a:spcPts val="0"/>
              </a:spcAft>
              <a:buClr>
                <a:srgbClr val="007CD4"/>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CD4"/>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CD4"/>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CD4"/>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CD4"/>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Encabezado de sección">
  <p:cSld name="1_Encabezado de sección">
    <p:spTree>
      <p:nvGrpSpPr>
        <p:cNvPr id="1" name="Shape 3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Diseño personalizado">
  <p:cSld name="1_Diseño personalizado">
    <p:spTree>
      <p:nvGrpSpPr>
        <p:cNvPr id="1" name="Shape 32"/>
        <p:cNvGrpSpPr/>
        <p:nvPr/>
      </p:nvGrpSpPr>
      <p:grpSpPr>
        <a:xfrm>
          <a:off x="0" y="0"/>
          <a:ext cx="0" cy="0"/>
          <a:chOff x="0" y="0"/>
          <a:chExt cx="0" cy="0"/>
        </a:xfrm>
      </p:grpSpPr>
      <p:sp>
        <p:nvSpPr>
          <p:cNvPr id="33" name="Google Shape;33;p9"/>
          <p:cNvSpPr/>
          <p:nvPr/>
        </p:nvSpPr>
        <p:spPr>
          <a:xfrm>
            <a:off x="0" y="4469682"/>
            <a:ext cx="9144000" cy="6768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Calibri"/>
              <a:ea typeface="Calibri"/>
              <a:cs typeface="Calibri"/>
              <a:sym typeface="Calibri"/>
            </a:endParaRPr>
          </a:p>
        </p:txBody>
      </p:sp>
      <p:pic>
        <p:nvPicPr>
          <p:cNvPr id="34" name="Google Shape;34;p9"/>
          <p:cNvPicPr preferRelativeResize="0"/>
          <p:nvPr/>
        </p:nvPicPr>
        <p:blipFill rotWithShape="1">
          <a:blip r:embed="rId2">
            <a:alphaModFix/>
          </a:blip>
          <a:srcRect/>
          <a:stretch/>
        </p:blipFill>
        <p:spPr>
          <a:xfrm>
            <a:off x="305526" y="4629087"/>
            <a:ext cx="2484300" cy="357900"/>
          </a:xfrm>
          <a:prstGeom prst="rect">
            <a:avLst/>
          </a:prstGeom>
          <a:noFill/>
          <a:ln>
            <a:noFill/>
          </a:ln>
        </p:spPr>
      </p:pic>
      <p:pic>
        <p:nvPicPr>
          <p:cNvPr id="35" name="Google Shape;35;p9"/>
          <p:cNvPicPr preferRelativeResize="0"/>
          <p:nvPr/>
        </p:nvPicPr>
        <p:blipFill rotWithShape="1">
          <a:blip r:embed="rId3">
            <a:alphaModFix/>
          </a:blip>
          <a:srcRect/>
          <a:stretch/>
        </p:blipFill>
        <p:spPr>
          <a:xfrm>
            <a:off x="6369288" y="4679963"/>
            <a:ext cx="2361300" cy="2700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6"/>
        <p:cNvGrpSpPr/>
        <p:nvPr/>
      </p:nvGrpSpPr>
      <p:grpSpPr>
        <a:xfrm>
          <a:off x="0" y="0"/>
          <a:ext cx="0" cy="0"/>
          <a:chOff x="0" y="0"/>
          <a:chExt cx="0" cy="0"/>
        </a:xfrm>
      </p:grpSpPr>
      <p:sp>
        <p:nvSpPr>
          <p:cNvPr id="37" name="Google Shape;37;p10"/>
          <p:cNvSpPr/>
          <p:nvPr/>
        </p:nvSpPr>
        <p:spPr>
          <a:xfrm>
            <a:off x="586721" y="0"/>
            <a:ext cx="7970700" cy="66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10"/>
          <p:cNvSpPr/>
          <p:nvPr/>
        </p:nvSpPr>
        <p:spPr>
          <a:xfrm>
            <a:off x="586721" y="5076900"/>
            <a:ext cx="7970700" cy="6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 name="Google Shape;39;p10"/>
          <p:cNvCxnSpPr/>
          <p:nvPr/>
        </p:nvCxnSpPr>
        <p:spPr>
          <a:xfrm>
            <a:off x="733219" y="2235351"/>
            <a:ext cx="385200" cy="0"/>
          </a:xfrm>
          <a:prstGeom prst="straightConnector1">
            <a:avLst/>
          </a:prstGeom>
          <a:noFill/>
          <a:ln w="28575" cap="flat" cmpd="sng">
            <a:solidFill>
              <a:schemeClr val="dk1"/>
            </a:solidFill>
            <a:prstDash val="solid"/>
            <a:round/>
            <a:headEnd type="none" w="sm" len="sm"/>
            <a:tailEnd type="none" w="sm" len="sm"/>
          </a:ln>
        </p:spPr>
      </p:cxnSp>
      <p:sp>
        <p:nvSpPr>
          <p:cNvPr id="40" name="Google Shape;40;p10"/>
          <p:cNvSpPr txBox="1">
            <a:spLocks noGrp="1"/>
          </p:cNvSpPr>
          <p:nvPr>
            <p:ph type="ctrTitle"/>
          </p:nvPr>
        </p:nvSpPr>
        <p:spPr>
          <a:xfrm>
            <a:off x="630600" y="136800"/>
            <a:ext cx="7893000" cy="1853700"/>
          </a:xfrm>
          <a:prstGeom prst="rect">
            <a:avLst/>
          </a:prstGeom>
        </p:spPr>
        <p:txBody>
          <a:bodyPr spcFirstLastPara="1" wrap="square" lIns="68575" tIns="68575" rIns="68575" bIns="68575" anchor="b" anchorCtr="0"/>
          <a:lstStyle>
            <a:lvl1pPr lvl="0" rtl="0">
              <a:spcBef>
                <a:spcPts val="1000"/>
              </a:spcBef>
              <a:spcAft>
                <a:spcPts val="0"/>
              </a:spcAft>
              <a:buSzPts val="4800"/>
              <a:buNone/>
              <a:defRPr sz="4800"/>
            </a:lvl1pPr>
            <a:lvl2pPr lvl="1" rtl="0">
              <a:spcBef>
                <a:spcPts val="1000"/>
              </a:spcBef>
              <a:spcAft>
                <a:spcPts val="0"/>
              </a:spcAft>
              <a:buSzPts val="4800"/>
              <a:buNone/>
              <a:defRPr sz="4800"/>
            </a:lvl2pPr>
            <a:lvl3pPr lvl="2" rtl="0">
              <a:spcBef>
                <a:spcPts val="1000"/>
              </a:spcBef>
              <a:spcAft>
                <a:spcPts val="0"/>
              </a:spcAft>
              <a:buSzPts val="4800"/>
              <a:buNone/>
              <a:defRPr sz="4800"/>
            </a:lvl3pPr>
            <a:lvl4pPr lvl="3" rtl="0">
              <a:spcBef>
                <a:spcPts val="1000"/>
              </a:spcBef>
              <a:spcAft>
                <a:spcPts val="0"/>
              </a:spcAft>
              <a:buSzPts val="4800"/>
              <a:buNone/>
              <a:defRPr sz="4800"/>
            </a:lvl4pPr>
            <a:lvl5pPr lvl="4" rtl="0">
              <a:spcBef>
                <a:spcPts val="1000"/>
              </a:spcBef>
              <a:spcAft>
                <a:spcPts val="0"/>
              </a:spcAft>
              <a:buSzPts val="4800"/>
              <a:buNone/>
              <a:defRPr sz="4800"/>
            </a:lvl5pPr>
            <a:lvl6pPr lvl="5" rtl="0">
              <a:spcBef>
                <a:spcPts val="1000"/>
              </a:spcBef>
              <a:spcAft>
                <a:spcPts val="0"/>
              </a:spcAft>
              <a:buSzPts val="4800"/>
              <a:buNone/>
              <a:defRPr sz="4800"/>
            </a:lvl6pPr>
            <a:lvl7pPr lvl="6" rtl="0">
              <a:spcBef>
                <a:spcPts val="1000"/>
              </a:spcBef>
              <a:spcAft>
                <a:spcPts val="0"/>
              </a:spcAft>
              <a:buSzPts val="4800"/>
              <a:buNone/>
              <a:defRPr sz="4800"/>
            </a:lvl7pPr>
            <a:lvl8pPr lvl="7" rtl="0">
              <a:spcBef>
                <a:spcPts val="1000"/>
              </a:spcBef>
              <a:spcAft>
                <a:spcPts val="0"/>
              </a:spcAft>
              <a:buSzPts val="4800"/>
              <a:buNone/>
              <a:defRPr sz="4800"/>
            </a:lvl8pPr>
            <a:lvl9pPr lvl="8" rtl="0">
              <a:spcBef>
                <a:spcPts val="1000"/>
              </a:spcBef>
              <a:spcAft>
                <a:spcPts val="0"/>
              </a:spcAft>
              <a:buSzPts val="4800"/>
              <a:buNone/>
              <a:defRPr sz="4800"/>
            </a:lvl9pPr>
          </a:lstStyle>
          <a:p>
            <a:endParaRPr/>
          </a:p>
        </p:txBody>
      </p:sp>
      <p:sp>
        <p:nvSpPr>
          <p:cNvPr id="41" name="Google Shape;41;p10"/>
          <p:cNvSpPr txBox="1">
            <a:spLocks noGrp="1"/>
          </p:cNvSpPr>
          <p:nvPr>
            <p:ph type="subTitle" idx="1"/>
          </p:nvPr>
        </p:nvSpPr>
        <p:spPr>
          <a:xfrm>
            <a:off x="630600" y="3228375"/>
            <a:ext cx="7893000" cy="1274100"/>
          </a:xfrm>
          <a:prstGeom prst="rect">
            <a:avLst/>
          </a:prstGeom>
        </p:spPr>
        <p:txBody>
          <a:bodyPr spcFirstLastPara="1" wrap="square" lIns="68575" tIns="68575" rIns="68575" bIns="68575" anchor="b" anchorCtr="0"/>
          <a:lstStyle>
            <a:lvl1pPr lvl="0" rtl="0">
              <a:lnSpc>
                <a:spcPct val="100000"/>
              </a:lnSpc>
              <a:spcBef>
                <a:spcPts val="1000"/>
              </a:spcBef>
              <a:spcAft>
                <a:spcPts val="0"/>
              </a:spcAft>
              <a:buClr>
                <a:schemeClr val="accent6"/>
              </a:buClr>
              <a:buSzPts val="2400"/>
              <a:buNone/>
              <a:defRPr sz="2400">
                <a:solidFill>
                  <a:schemeClr val="accent6"/>
                </a:solidFill>
              </a:defRPr>
            </a:lvl1pPr>
            <a:lvl2pPr lvl="1" rtl="0">
              <a:lnSpc>
                <a:spcPct val="100000"/>
              </a:lnSpc>
              <a:spcBef>
                <a:spcPts val="1000"/>
              </a:spcBef>
              <a:spcAft>
                <a:spcPts val="0"/>
              </a:spcAft>
              <a:buClr>
                <a:schemeClr val="accent6"/>
              </a:buClr>
              <a:buSzPts val="2400"/>
              <a:buNone/>
              <a:defRPr sz="2400">
                <a:solidFill>
                  <a:schemeClr val="accent6"/>
                </a:solidFill>
              </a:defRPr>
            </a:lvl2pPr>
            <a:lvl3pPr lvl="2" rtl="0">
              <a:lnSpc>
                <a:spcPct val="100000"/>
              </a:lnSpc>
              <a:spcBef>
                <a:spcPts val="1000"/>
              </a:spcBef>
              <a:spcAft>
                <a:spcPts val="0"/>
              </a:spcAft>
              <a:buClr>
                <a:schemeClr val="accent6"/>
              </a:buClr>
              <a:buSzPts val="2400"/>
              <a:buNone/>
              <a:defRPr sz="2400">
                <a:solidFill>
                  <a:schemeClr val="accent6"/>
                </a:solidFill>
              </a:defRPr>
            </a:lvl3pPr>
            <a:lvl4pPr lvl="3" rtl="0">
              <a:lnSpc>
                <a:spcPct val="100000"/>
              </a:lnSpc>
              <a:spcBef>
                <a:spcPts val="1000"/>
              </a:spcBef>
              <a:spcAft>
                <a:spcPts val="0"/>
              </a:spcAft>
              <a:buClr>
                <a:schemeClr val="accent6"/>
              </a:buClr>
              <a:buSzPts val="2400"/>
              <a:buNone/>
              <a:defRPr sz="2400">
                <a:solidFill>
                  <a:schemeClr val="accent6"/>
                </a:solidFill>
              </a:defRPr>
            </a:lvl4pPr>
            <a:lvl5pPr lvl="4" rtl="0">
              <a:lnSpc>
                <a:spcPct val="100000"/>
              </a:lnSpc>
              <a:spcBef>
                <a:spcPts val="1000"/>
              </a:spcBef>
              <a:spcAft>
                <a:spcPts val="0"/>
              </a:spcAft>
              <a:buClr>
                <a:schemeClr val="accent6"/>
              </a:buClr>
              <a:buSzPts val="2400"/>
              <a:buNone/>
              <a:defRPr sz="2400">
                <a:solidFill>
                  <a:schemeClr val="accent6"/>
                </a:solidFill>
              </a:defRPr>
            </a:lvl5pPr>
            <a:lvl6pPr lvl="5" rtl="0">
              <a:lnSpc>
                <a:spcPct val="100000"/>
              </a:lnSpc>
              <a:spcBef>
                <a:spcPts val="1000"/>
              </a:spcBef>
              <a:spcAft>
                <a:spcPts val="0"/>
              </a:spcAft>
              <a:buClr>
                <a:schemeClr val="accent6"/>
              </a:buClr>
              <a:buSzPts val="2400"/>
              <a:buNone/>
              <a:defRPr sz="2400">
                <a:solidFill>
                  <a:schemeClr val="accent6"/>
                </a:solidFill>
              </a:defRPr>
            </a:lvl6pPr>
            <a:lvl7pPr lvl="6" rtl="0">
              <a:lnSpc>
                <a:spcPct val="100000"/>
              </a:lnSpc>
              <a:spcBef>
                <a:spcPts val="1000"/>
              </a:spcBef>
              <a:spcAft>
                <a:spcPts val="0"/>
              </a:spcAft>
              <a:buClr>
                <a:schemeClr val="accent6"/>
              </a:buClr>
              <a:buSzPts val="2400"/>
              <a:buNone/>
              <a:defRPr sz="2400">
                <a:solidFill>
                  <a:schemeClr val="accent6"/>
                </a:solidFill>
              </a:defRPr>
            </a:lvl7pPr>
            <a:lvl8pPr lvl="7" rtl="0">
              <a:lnSpc>
                <a:spcPct val="100000"/>
              </a:lnSpc>
              <a:spcBef>
                <a:spcPts val="1000"/>
              </a:spcBef>
              <a:spcAft>
                <a:spcPts val="0"/>
              </a:spcAft>
              <a:buClr>
                <a:schemeClr val="accent6"/>
              </a:buClr>
              <a:buSzPts val="2400"/>
              <a:buNone/>
              <a:defRPr sz="2400">
                <a:solidFill>
                  <a:schemeClr val="accent6"/>
                </a:solidFill>
              </a:defRPr>
            </a:lvl8pPr>
            <a:lvl9pPr lvl="8" rtl="0">
              <a:lnSpc>
                <a:spcPct val="100000"/>
              </a:lnSpc>
              <a:spcBef>
                <a:spcPts val="1000"/>
              </a:spcBef>
              <a:spcAft>
                <a:spcPts val="0"/>
              </a:spcAft>
              <a:buClr>
                <a:schemeClr val="accent6"/>
              </a:buClr>
              <a:buSzPts val="2400"/>
              <a:buNone/>
              <a:defRPr sz="2400">
                <a:solidFill>
                  <a:schemeClr val="accent6"/>
                </a:solidFill>
              </a:defRPr>
            </a:lvl9pPr>
          </a:lstStyle>
          <a:p>
            <a:endParaRPr/>
          </a:p>
        </p:txBody>
      </p:sp>
      <p:sp>
        <p:nvSpPr>
          <p:cNvPr id="42" name="Google Shape;42;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2.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3.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4" Type="http://schemas.openxmlformats.org/officeDocument/2006/relationships/slideLayout" Target="../slideLayouts/slideLayout35.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46856" y="195486"/>
            <a:ext cx="8229600" cy="313500"/>
          </a:xfrm>
          <a:prstGeom prst="rect">
            <a:avLst/>
          </a:prstGeom>
          <a:noFill/>
          <a:ln>
            <a:noFill/>
          </a:ln>
        </p:spPr>
        <p:txBody>
          <a:bodyPr spcFirstLastPara="1" wrap="square" lIns="68575" tIns="68575" rIns="68575" bIns="68575" anchor="ctr"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7" name="Google Shape;7;p1"/>
          <p:cNvSpPr txBox="1">
            <a:spLocks noGrp="1"/>
          </p:cNvSpPr>
          <p:nvPr>
            <p:ph type="body" idx="1"/>
          </p:nvPr>
        </p:nvSpPr>
        <p:spPr>
          <a:xfrm>
            <a:off x="457200" y="1200151"/>
            <a:ext cx="8229600" cy="2914800"/>
          </a:xfrm>
          <a:prstGeom prst="rect">
            <a:avLst/>
          </a:prstGeom>
          <a:noFill/>
          <a:ln>
            <a:noFill/>
          </a:ln>
        </p:spPr>
        <p:txBody>
          <a:bodyPr spcFirstLastPara="1" wrap="square" lIns="68575" tIns="68575" rIns="68575" bIns="68575" anchor="t" anchorCtr="0"/>
          <a:lstStyle>
            <a:lvl1pPr marL="457200" marR="0" lvl="0" indent="-342900" algn="l" rtl="0">
              <a:spcBef>
                <a:spcPts val="400"/>
              </a:spcBef>
              <a:spcAft>
                <a:spcPts val="0"/>
              </a:spcAft>
              <a:buClr>
                <a:srgbClr val="0072BC"/>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2BC"/>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2BC"/>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446856" y="195486"/>
            <a:ext cx="8229600" cy="313800"/>
          </a:xfrm>
          <a:prstGeom prst="rect">
            <a:avLst/>
          </a:prstGeom>
          <a:noFill/>
          <a:ln>
            <a:noFill/>
          </a:ln>
        </p:spPr>
        <p:txBody>
          <a:bodyPr spcFirstLastPara="1" wrap="square" lIns="68575" tIns="68575" rIns="68575" bIns="68575" anchor="ctr"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51" name="Google Shape;51;p12"/>
          <p:cNvSpPr txBox="1">
            <a:spLocks noGrp="1"/>
          </p:cNvSpPr>
          <p:nvPr>
            <p:ph type="body" idx="1"/>
          </p:nvPr>
        </p:nvSpPr>
        <p:spPr>
          <a:xfrm>
            <a:off x="457200" y="1200151"/>
            <a:ext cx="8229600" cy="2914800"/>
          </a:xfrm>
          <a:prstGeom prst="rect">
            <a:avLst/>
          </a:prstGeom>
          <a:noFill/>
          <a:ln>
            <a:noFill/>
          </a:ln>
        </p:spPr>
        <p:txBody>
          <a:bodyPr spcFirstLastPara="1" wrap="square" lIns="68575" tIns="68575" rIns="68575" bIns="68575" anchor="t" anchorCtr="0"/>
          <a:lstStyle>
            <a:lvl1pPr marL="457200" marR="0" lvl="0" indent="-342900" algn="l" rtl="0">
              <a:spcBef>
                <a:spcPts val="400"/>
              </a:spcBef>
              <a:spcAft>
                <a:spcPts val="0"/>
              </a:spcAft>
              <a:buClr>
                <a:srgbClr val="0072BC"/>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2BC"/>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2BC"/>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446856" y="195486"/>
            <a:ext cx="8229600" cy="3138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dk2"/>
              </a:buClr>
              <a:buSzPts val="1800"/>
              <a:buFont typeface="Calibri"/>
              <a:buNone/>
              <a:defRPr sz="1800" b="1" i="0" u="none" strike="noStrike" cap="none">
                <a:solidFill>
                  <a:schemeClr val="dk2"/>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72" name="Google Shape;72;p18"/>
          <p:cNvSpPr txBox="1">
            <a:spLocks noGrp="1"/>
          </p:cNvSpPr>
          <p:nvPr>
            <p:ph type="body" idx="1"/>
          </p:nvPr>
        </p:nvSpPr>
        <p:spPr>
          <a:xfrm>
            <a:off x="457200" y="1200151"/>
            <a:ext cx="8229600" cy="2914800"/>
          </a:xfrm>
          <a:prstGeom prst="rect">
            <a:avLst/>
          </a:prstGeom>
          <a:noFill/>
          <a:ln>
            <a:noFill/>
          </a:ln>
        </p:spPr>
        <p:txBody>
          <a:bodyPr spcFirstLastPara="1" wrap="square" lIns="68575" tIns="34275" rIns="68575" bIns="34275" anchor="t" anchorCtr="0"/>
          <a:lstStyle>
            <a:lvl1pPr marL="457200" marR="0" lvl="0" indent="-342900" algn="l" rtl="0">
              <a:spcBef>
                <a:spcPts val="400"/>
              </a:spcBef>
              <a:spcAft>
                <a:spcPts val="0"/>
              </a:spcAft>
              <a:buClr>
                <a:srgbClr val="0072BC"/>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2BC"/>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2BC"/>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4"/>
        <p:cNvGrpSpPr/>
        <p:nvPr/>
      </p:nvGrpSpPr>
      <p:grpSpPr>
        <a:xfrm>
          <a:off x="0" y="0"/>
          <a:ext cx="0" cy="0"/>
          <a:chOff x="0" y="0"/>
          <a:chExt cx="0" cy="0"/>
        </a:xfrm>
      </p:grpSpPr>
      <p:sp>
        <p:nvSpPr>
          <p:cNvPr id="125" name="Google Shape;125;p35"/>
          <p:cNvSpPr txBox="1">
            <a:spLocks noGrp="1"/>
          </p:cNvSpPr>
          <p:nvPr>
            <p:ph type="title"/>
          </p:nvPr>
        </p:nvSpPr>
        <p:spPr>
          <a:xfrm>
            <a:off x="446856" y="195486"/>
            <a:ext cx="8229600" cy="313800"/>
          </a:xfrm>
          <a:prstGeom prst="rect">
            <a:avLst/>
          </a:prstGeom>
          <a:noFill/>
          <a:ln>
            <a:noFill/>
          </a:ln>
        </p:spPr>
        <p:txBody>
          <a:bodyPr spcFirstLastPara="1" wrap="square" lIns="68575" tIns="68575" rIns="68575" bIns="68575" anchor="ctr" anchorCtr="0"/>
          <a:lstStyle>
            <a:lvl1pPr marL="0" marR="0" lvl="0" indent="0" algn="l" rtl="0">
              <a:spcBef>
                <a:spcPts val="0"/>
              </a:spcBef>
              <a:spcAft>
                <a:spcPts val="0"/>
              </a:spcAft>
              <a:buClr>
                <a:schemeClr val="dk2"/>
              </a:buClr>
              <a:buSzPts val="1100"/>
              <a:buFont typeface="Calibri"/>
              <a:buNone/>
              <a:defRPr sz="1800" b="1" i="0" u="none" strike="noStrike" cap="none">
                <a:solidFill>
                  <a:schemeClr val="dk2"/>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126" name="Google Shape;126;p35"/>
          <p:cNvSpPr txBox="1">
            <a:spLocks noGrp="1"/>
          </p:cNvSpPr>
          <p:nvPr>
            <p:ph type="body" idx="1"/>
          </p:nvPr>
        </p:nvSpPr>
        <p:spPr>
          <a:xfrm>
            <a:off x="457200" y="1200151"/>
            <a:ext cx="8229600" cy="2914800"/>
          </a:xfrm>
          <a:prstGeom prst="rect">
            <a:avLst/>
          </a:prstGeom>
          <a:noFill/>
          <a:ln>
            <a:noFill/>
          </a:ln>
        </p:spPr>
        <p:txBody>
          <a:bodyPr spcFirstLastPara="1" wrap="square" lIns="68575" tIns="68575" rIns="68575" bIns="68575" anchor="t" anchorCtr="0"/>
          <a:lstStyle>
            <a:lvl1pPr marL="457200" marR="0" lvl="0" indent="-342900" algn="l" rtl="0">
              <a:spcBef>
                <a:spcPts val="400"/>
              </a:spcBef>
              <a:spcAft>
                <a:spcPts val="0"/>
              </a:spcAft>
              <a:buClr>
                <a:srgbClr val="0072BC"/>
              </a:buClr>
              <a:buSzPts val="1800"/>
              <a:buFont typeface="Arial"/>
              <a:buChar char="•"/>
              <a:defRPr sz="1800" b="0" i="0" u="none" strike="noStrike" cap="none">
                <a:solidFill>
                  <a:srgbClr val="7F7F7F"/>
                </a:solidFill>
                <a:latin typeface="Calibri"/>
                <a:ea typeface="Calibri"/>
                <a:cs typeface="Calibri"/>
                <a:sym typeface="Calibri"/>
              </a:defRPr>
            </a:lvl1pPr>
            <a:lvl2pPr marL="914400" marR="0" lvl="1" indent="-323850" algn="l" rtl="0">
              <a:spcBef>
                <a:spcPts val="300"/>
              </a:spcBef>
              <a:spcAft>
                <a:spcPts val="0"/>
              </a:spcAft>
              <a:buClr>
                <a:srgbClr val="0072BC"/>
              </a:buClr>
              <a:buSzPts val="1500"/>
              <a:buFont typeface="Arial"/>
              <a:buChar char="–"/>
              <a:defRPr sz="1500" b="0" i="0" u="none" strike="noStrike" cap="none">
                <a:solidFill>
                  <a:srgbClr val="7F7F7F"/>
                </a:solidFill>
                <a:latin typeface="Calibri"/>
                <a:ea typeface="Calibri"/>
                <a:cs typeface="Calibri"/>
                <a:sym typeface="Calibri"/>
              </a:defRPr>
            </a:lvl2pPr>
            <a:lvl3pPr marL="1371600" marR="0" lvl="2" indent="-317500" algn="l" rtl="0">
              <a:spcBef>
                <a:spcPts val="300"/>
              </a:spcBef>
              <a:spcAft>
                <a:spcPts val="0"/>
              </a:spcAft>
              <a:buClr>
                <a:srgbClr val="0072BC"/>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4pPr>
            <a:lvl5pPr marL="2286000" marR="0" lvl="4" indent="-304800" algn="l" rtl="0">
              <a:spcBef>
                <a:spcPts val="200"/>
              </a:spcBef>
              <a:spcAft>
                <a:spcPts val="0"/>
              </a:spcAft>
              <a:buClr>
                <a:srgbClr val="0072BC"/>
              </a:buClr>
              <a:buSzPts val="1200"/>
              <a:buFont typeface="Arial"/>
              <a:buChar char="»"/>
              <a:defRPr sz="1200" b="0" i="0" u="none" strike="noStrike" cap="none">
                <a:solidFill>
                  <a:srgbClr val="7F7F7F"/>
                </a:solidFill>
                <a:latin typeface="Calibri"/>
                <a:ea typeface="Calibri"/>
                <a:cs typeface="Calibri"/>
                <a:sym typeface="Calibri"/>
              </a:defRPr>
            </a:lvl5pPr>
            <a:lvl6pPr marL="2743200" marR="0" lvl="5"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6pPr>
            <a:lvl7pPr marL="3200400" marR="0" lvl="6"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7pPr>
            <a:lvl8pPr marL="3657600" marR="0" lvl="7"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8pPr>
            <a:lvl9pPr marL="4114800" marR="0" lvl="8" indent="-323850" algn="l" rtl="0">
              <a:spcBef>
                <a:spcPts val="300"/>
              </a:spcBef>
              <a:spcAft>
                <a:spcPts val="0"/>
              </a:spcAft>
              <a:buClr>
                <a:schemeClr val="lt1"/>
              </a:buClr>
              <a:buSzPts val="1500"/>
              <a:buFont typeface="Arial"/>
              <a:buChar char="•"/>
              <a:defRPr sz="150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4.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4"/>
          <p:cNvSpPr/>
          <p:nvPr/>
        </p:nvSpPr>
        <p:spPr>
          <a:xfrm>
            <a:off x="-13446" y="0"/>
            <a:ext cx="9157500" cy="44619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es" sz="1400" b="0" i="0" u="none" strike="noStrike" cap="none">
                <a:solidFill>
                  <a:schemeClr val="accent1"/>
                </a:solidFill>
                <a:latin typeface="Calibri"/>
                <a:ea typeface="Calibri"/>
                <a:cs typeface="Calibri"/>
                <a:sym typeface="Calibri"/>
              </a:rPr>
              <a:t>. </a:t>
            </a:r>
            <a:endParaRPr sz="1100"/>
          </a:p>
        </p:txBody>
      </p:sp>
      <p:sp>
        <p:nvSpPr>
          <p:cNvPr id="158" name="Google Shape;158;p44"/>
          <p:cNvSpPr txBox="1"/>
          <p:nvPr/>
        </p:nvSpPr>
        <p:spPr>
          <a:xfrm>
            <a:off x="905263" y="2674925"/>
            <a:ext cx="3607200" cy="346200"/>
          </a:xfrm>
          <a:prstGeom prst="rect">
            <a:avLst/>
          </a:prstGeom>
          <a:noFill/>
          <a:ln>
            <a:noFill/>
          </a:ln>
        </p:spPr>
        <p:txBody>
          <a:bodyPr spcFirstLastPara="1" wrap="square" lIns="68575" tIns="34275" rIns="68575" bIns="34275" anchor="t" anchorCtr="0">
            <a:noAutofit/>
          </a:bodyPr>
          <a:lstStyle/>
          <a:p>
            <a:pPr marL="0" lvl="0" indent="0" algn="l" rtl="0">
              <a:spcBef>
                <a:spcPts val="0"/>
              </a:spcBef>
              <a:spcAft>
                <a:spcPts val="0"/>
              </a:spcAft>
              <a:buNone/>
            </a:pPr>
            <a:r>
              <a:rPr lang="es" sz="1800">
                <a:solidFill>
                  <a:srgbClr val="EFEFEF"/>
                </a:solidFill>
                <a:latin typeface="Calibri"/>
                <a:ea typeface="Calibri"/>
                <a:cs typeface="Calibri"/>
                <a:sym typeface="Calibri"/>
              </a:rPr>
              <a:t>Noviembre 2018</a:t>
            </a:r>
            <a:endParaRPr sz="1800">
              <a:solidFill>
                <a:srgbClr val="EFEFEF"/>
              </a:solidFill>
              <a:latin typeface="Calibri"/>
              <a:ea typeface="Calibri"/>
              <a:cs typeface="Calibri"/>
              <a:sym typeface="Calibri"/>
            </a:endParaRPr>
          </a:p>
        </p:txBody>
      </p:sp>
      <p:sp>
        <p:nvSpPr>
          <p:cNvPr id="159" name="Google Shape;159;p44"/>
          <p:cNvSpPr/>
          <p:nvPr/>
        </p:nvSpPr>
        <p:spPr>
          <a:xfrm>
            <a:off x="905277" y="1201236"/>
            <a:ext cx="4098900" cy="405000"/>
          </a:xfrm>
          <a:prstGeom prst="rect">
            <a:avLst/>
          </a:prstGeom>
          <a:noFill/>
          <a:ln>
            <a:noFill/>
          </a:ln>
        </p:spPr>
        <p:txBody>
          <a:bodyPr spcFirstLastPara="1" wrap="square" lIns="54000" tIns="135000" rIns="54000" bIns="135000" anchor="ctr" anchorCtr="0">
            <a:noAutofit/>
          </a:bodyPr>
          <a:lstStyle/>
          <a:p>
            <a:pPr marL="0" marR="0" lvl="0" indent="0" algn="l" rtl="0">
              <a:spcBef>
                <a:spcPts val="0"/>
              </a:spcBef>
              <a:spcAft>
                <a:spcPts val="0"/>
              </a:spcAft>
              <a:buNone/>
            </a:pPr>
            <a:r>
              <a:rPr lang="es" sz="1800">
                <a:solidFill>
                  <a:schemeClr val="dk2"/>
                </a:solidFill>
                <a:latin typeface="Calibri"/>
                <a:ea typeface="Calibri"/>
                <a:cs typeface="Calibri"/>
                <a:sym typeface="Calibri"/>
              </a:rPr>
              <a:t>ENERGÍAS RENOVABLES EN ARGENTINA</a:t>
            </a:r>
            <a:endParaRPr sz="1100"/>
          </a:p>
        </p:txBody>
      </p:sp>
      <p:sp>
        <p:nvSpPr>
          <p:cNvPr id="160" name="Google Shape;160;p44"/>
          <p:cNvSpPr/>
          <p:nvPr/>
        </p:nvSpPr>
        <p:spPr>
          <a:xfrm>
            <a:off x="899592" y="1556077"/>
            <a:ext cx="7884900" cy="1123500"/>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300" y="0"/>
                </a:moveTo>
                <a:close/>
                <a:lnTo>
                  <a:pt x="-1300" y="120000"/>
                </a:lnTo>
              </a:path>
              <a:path w="120000" h="120000" fill="none" extrusionOk="0">
                <a:moveTo>
                  <a:pt x="-1300" y="29075"/>
                </a:moveTo>
                <a:lnTo>
                  <a:pt x="-9817" y="3960"/>
                </a:lnTo>
                <a:lnTo>
                  <a:pt x="-9964" y="-166204"/>
                </a:lnTo>
              </a:path>
            </a:pathLst>
          </a:custGeom>
          <a:solidFill>
            <a:schemeClr val="dk2"/>
          </a:solidFill>
          <a:ln w="34925" cap="rnd" cmpd="sng">
            <a:solidFill>
              <a:schemeClr val="dk2"/>
            </a:solidFill>
            <a:prstDash val="solid"/>
            <a:round/>
            <a:headEnd type="none" w="sm" len="sm"/>
            <a:tailEnd type="none" w="sm" len="sm"/>
          </a:ln>
        </p:spPr>
        <p:txBody>
          <a:bodyPr spcFirstLastPara="1" wrap="square" lIns="135000" tIns="0" rIns="0" bIns="0" anchor="ctr" anchorCtr="0">
            <a:noAutofit/>
          </a:bodyPr>
          <a:lstStyle/>
          <a:p>
            <a:pPr marL="0" lvl="0" indent="0" algn="l" rtl="0">
              <a:spcBef>
                <a:spcPts val="0"/>
              </a:spcBef>
              <a:spcAft>
                <a:spcPts val="0"/>
              </a:spcAft>
              <a:buNone/>
            </a:pPr>
            <a:r>
              <a:rPr lang="es" sz="3600" b="1">
                <a:solidFill>
                  <a:schemeClr val="lt1"/>
                </a:solidFill>
                <a:latin typeface="Calibri"/>
                <a:ea typeface="Calibri"/>
                <a:cs typeface="Calibri"/>
                <a:sym typeface="Calibri"/>
              </a:rPr>
              <a:t>Generación Distribuida</a:t>
            </a:r>
            <a:endParaRPr sz="3600" b="1">
              <a:solidFill>
                <a:schemeClr val="lt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52"/>
          <p:cNvSpPr txBox="1">
            <a:spLocks noGrp="1"/>
          </p:cNvSpPr>
          <p:nvPr>
            <p:ph type="title"/>
          </p:nvPr>
        </p:nvSpPr>
        <p:spPr>
          <a:xfrm>
            <a:off x="467550" y="195475"/>
            <a:ext cx="8085600" cy="648000"/>
          </a:xfrm>
          <a:prstGeom prst="rect">
            <a:avLst/>
          </a:prstGeom>
        </p:spPr>
        <p:txBody>
          <a:bodyPr spcFirstLastPara="1" wrap="square" lIns="68575" tIns="68575" rIns="68575" bIns="68575" anchor="t" anchorCtr="0">
            <a:noAutofit/>
          </a:bodyPr>
          <a:lstStyle/>
          <a:p>
            <a:pPr marL="0" lvl="0" indent="0" algn="l" rtl="0">
              <a:spcBef>
                <a:spcPts val="0"/>
              </a:spcBef>
              <a:spcAft>
                <a:spcPts val="0"/>
              </a:spcAft>
              <a:buNone/>
            </a:pPr>
            <a:r>
              <a:rPr lang="es" dirty="0" smtClean="0"/>
              <a:t>WEB OFICIAL</a:t>
            </a:r>
            <a:endParaRPr dirty="0"/>
          </a:p>
        </p:txBody>
      </p:sp>
      <p:sp>
        <p:nvSpPr>
          <p:cNvPr id="219" name="Google Shape;219;p52"/>
          <p:cNvSpPr txBox="1"/>
          <p:nvPr/>
        </p:nvSpPr>
        <p:spPr>
          <a:xfrm>
            <a:off x="539900" y="1873745"/>
            <a:ext cx="8137800" cy="732295"/>
          </a:xfrm>
          <a:prstGeom prst="rect">
            <a:avLst/>
          </a:prstGeom>
          <a:noFill/>
          <a:ln>
            <a:noFill/>
          </a:ln>
        </p:spPr>
        <p:txBody>
          <a:bodyPr spcFirstLastPara="1" wrap="square" lIns="91425" tIns="91425" rIns="91425" bIns="91425" anchor="t" anchorCtr="0">
            <a:noAutofit/>
          </a:bodyPr>
          <a:lstStyle/>
          <a:p>
            <a:pPr lvl="0" algn="ctr"/>
            <a:r>
              <a:rPr lang="es-AR" sz="1600" b="1" dirty="0" smtClean="0">
                <a:solidFill>
                  <a:schemeClr val="lt2"/>
                </a:solidFill>
                <a:latin typeface="Calibri"/>
                <a:ea typeface="Calibri"/>
                <a:cs typeface="Calibri"/>
                <a:sym typeface="Calibri"/>
              </a:rPr>
              <a:t>argentina.gob.ar/</a:t>
            </a:r>
            <a:r>
              <a:rPr lang="es-AR" sz="1600" b="1" dirty="0" err="1" smtClean="0">
                <a:solidFill>
                  <a:schemeClr val="lt2"/>
                </a:solidFill>
                <a:latin typeface="Calibri"/>
                <a:ea typeface="Calibri"/>
                <a:cs typeface="Calibri"/>
                <a:sym typeface="Calibri"/>
              </a:rPr>
              <a:t>energia</a:t>
            </a:r>
            <a:r>
              <a:rPr lang="es-AR" sz="1600" b="1" dirty="0" smtClean="0">
                <a:solidFill>
                  <a:schemeClr val="lt2"/>
                </a:solidFill>
                <a:latin typeface="Calibri"/>
                <a:ea typeface="Calibri"/>
                <a:cs typeface="Calibri"/>
                <a:sym typeface="Calibri"/>
              </a:rPr>
              <a:t>/</a:t>
            </a:r>
            <a:r>
              <a:rPr lang="es-AR" sz="1600" b="1" dirty="0" err="1" smtClean="0">
                <a:solidFill>
                  <a:schemeClr val="lt2"/>
                </a:solidFill>
                <a:latin typeface="Calibri"/>
                <a:ea typeface="Calibri"/>
                <a:cs typeface="Calibri"/>
                <a:sym typeface="Calibri"/>
              </a:rPr>
              <a:t>generacion</a:t>
            </a:r>
            <a:r>
              <a:rPr lang="es-AR" sz="1600" b="1" dirty="0" smtClean="0">
                <a:solidFill>
                  <a:schemeClr val="lt2"/>
                </a:solidFill>
                <a:latin typeface="Calibri"/>
                <a:ea typeface="Calibri"/>
                <a:cs typeface="Calibri"/>
                <a:sym typeface="Calibri"/>
              </a:rPr>
              <a:t>-distribuida</a:t>
            </a:r>
            <a:endParaRPr sz="1600" b="1" dirty="0">
              <a:solidFill>
                <a:schemeClr val="lt2"/>
              </a:solidFill>
              <a:latin typeface="Calibri"/>
              <a:ea typeface="Calibri"/>
              <a:cs typeface="Calibri"/>
              <a:sym typeface="Calibri"/>
            </a:endParaRPr>
          </a:p>
        </p:txBody>
      </p:sp>
    </p:spTree>
    <p:extLst>
      <p:ext uri="{BB962C8B-B14F-4D97-AF65-F5344CB8AC3E}">
        <p14:creationId xmlns:p14="http://schemas.microsoft.com/office/powerpoint/2010/main" val="2372134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53"/>
          <p:cNvSpPr txBox="1"/>
          <p:nvPr/>
        </p:nvSpPr>
        <p:spPr>
          <a:xfrm>
            <a:off x="1143000" y="1997985"/>
            <a:ext cx="6837900" cy="7620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es" sz="2700" b="1">
                <a:solidFill>
                  <a:schemeClr val="lt1"/>
                </a:solidFill>
                <a:latin typeface="Calibri"/>
                <a:ea typeface="Calibri"/>
                <a:cs typeface="Calibri"/>
                <a:sym typeface="Calibri"/>
              </a:rPr>
              <a:t>Muchas gracias</a:t>
            </a:r>
            <a:endParaRPr sz="1500">
              <a:solidFill>
                <a:schemeClr val="lt1"/>
              </a:solidFill>
              <a:latin typeface="Calibri"/>
              <a:ea typeface="Calibri"/>
              <a:cs typeface="Calibri"/>
              <a:sym typeface="Calibri"/>
            </a:endParaRPr>
          </a:p>
          <a:p>
            <a:pPr marL="0" marR="0" lvl="0" indent="0" algn="ctr" rtl="0">
              <a:spcBef>
                <a:spcPts val="0"/>
              </a:spcBef>
              <a:spcAft>
                <a:spcPts val="0"/>
              </a:spcAft>
              <a:buNone/>
            </a:pPr>
            <a:endParaRPr sz="1800" b="1">
              <a:solidFill>
                <a:schemeClr val="lt1"/>
              </a:solidFill>
              <a:latin typeface="Calibri"/>
              <a:ea typeface="Calibri"/>
              <a:cs typeface="Calibri"/>
              <a:sym typeface="Calibri"/>
            </a:endParaRPr>
          </a:p>
        </p:txBody>
      </p:sp>
      <p:sp>
        <p:nvSpPr>
          <p:cNvPr id="226" name="Google Shape;226;p53"/>
          <p:cNvSpPr/>
          <p:nvPr/>
        </p:nvSpPr>
        <p:spPr>
          <a:xfrm>
            <a:off x="359532" y="4213752"/>
            <a:ext cx="3017700" cy="876408"/>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s" sz="1100" dirty="0">
                <a:solidFill>
                  <a:schemeClr val="lt1"/>
                </a:solidFill>
                <a:latin typeface="Calibri"/>
                <a:ea typeface="Calibri"/>
                <a:cs typeface="Calibri"/>
                <a:sym typeface="Calibri"/>
              </a:rPr>
              <a:t>Subsecretaría de Energías </a:t>
            </a:r>
            <a:r>
              <a:rPr lang="es" sz="1100" dirty="0" smtClean="0">
                <a:solidFill>
                  <a:schemeClr val="lt1"/>
                </a:solidFill>
                <a:latin typeface="Calibri"/>
                <a:ea typeface="Calibri"/>
                <a:cs typeface="Calibri"/>
                <a:sym typeface="Calibri"/>
              </a:rPr>
              <a:t>Renovables</a:t>
            </a:r>
          </a:p>
          <a:p>
            <a:pPr marL="0" marR="0" lvl="0" indent="0" algn="l" rtl="0">
              <a:spcBef>
                <a:spcPts val="0"/>
              </a:spcBef>
              <a:spcAft>
                <a:spcPts val="0"/>
              </a:spcAft>
              <a:buNone/>
            </a:pPr>
            <a:r>
              <a:rPr lang="es" sz="1100" dirty="0" smtClean="0">
                <a:solidFill>
                  <a:schemeClr val="lt1"/>
                </a:solidFill>
                <a:latin typeface="Calibri"/>
                <a:sym typeface="Calibri"/>
              </a:rPr>
              <a:t>Secretaría de Energía</a:t>
            </a:r>
            <a:endParaRPr sz="1100" dirty="0"/>
          </a:p>
          <a:p>
            <a:pPr marL="0" marR="0" lvl="0" indent="0" algn="l" rtl="0">
              <a:spcBef>
                <a:spcPts val="0"/>
              </a:spcBef>
              <a:spcAft>
                <a:spcPts val="0"/>
              </a:spcAft>
              <a:buNone/>
            </a:pPr>
            <a:r>
              <a:rPr lang="es" sz="1100" dirty="0">
                <a:solidFill>
                  <a:schemeClr val="lt1"/>
                </a:solidFill>
                <a:latin typeface="Calibri"/>
                <a:ea typeface="Calibri"/>
                <a:cs typeface="Calibri"/>
                <a:sym typeface="Calibri"/>
              </a:rPr>
              <a:t>Ministerio de Hacienda</a:t>
            </a:r>
            <a:endParaRPr sz="1100" dirty="0"/>
          </a:p>
          <a:p>
            <a:pPr marL="0" marR="0" lvl="0" indent="0" algn="l" rtl="0">
              <a:spcBef>
                <a:spcPts val="0"/>
              </a:spcBef>
              <a:spcAft>
                <a:spcPts val="0"/>
              </a:spcAft>
              <a:buNone/>
            </a:pPr>
            <a:r>
              <a:rPr lang="es" sz="1100" dirty="0">
                <a:solidFill>
                  <a:schemeClr val="lt1"/>
                </a:solidFill>
                <a:latin typeface="Calibri"/>
                <a:ea typeface="Calibri"/>
                <a:cs typeface="Calibri"/>
                <a:sym typeface="Calibri"/>
              </a:rPr>
              <a:t>Presidencia de la Nación</a:t>
            </a:r>
            <a:endParaRPr sz="1100" dirty="0">
              <a:solidFill>
                <a:schemeClr val="lt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pic>
        <p:nvPicPr>
          <p:cNvPr id="165" name="Google Shape;165;p45"/>
          <p:cNvPicPr preferRelativeResize="0"/>
          <p:nvPr/>
        </p:nvPicPr>
        <p:blipFill rotWithShape="1">
          <a:blip r:embed="rId3">
            <a:alphaModFix/>
          </a:blip>
          <a:srcRect r="63460"/>
          <a:stretch/>
        </p:blipFill>
        <p:spPr>
          <a:xfrm>
            <a:off x="1012225" y="1086475"/>
            <a:ext cx="2171699" cy="3324225"/>
          </a:xfrm>
          <a:prstGeom prst="rect">
            <a:avLst/>
          </a:prstGeom>
          <a:noFill/>
          <a:ln>
            <a:noFill/>
          </a:ln>
        </p:spPr>
      </p:pic>
      <p:sp>
        <p:nvSpPr>
          <p:cNvPr id="166" name="Google Shape;166;p45"/>
          <p:cNvSpPr txBox="1">
            <a:spLocks noGrp="1"/>
          </p:cNvSpPr>
          <p:nvPr>
            <p:ph type="title"/>
          </p:nvPr>
        </p:nvSpPr>
        <p:spPr>
          <a:xfrm>
            <a:off x="467544" y="195486"/>
            <a:ext cx="7772400" cy="648000"/>
          </a:xfrm>
          <a:prstGeom prst="rect">
            <a:avLst/>
          </a:prstGeom>
        </p:spPr>
        <p:txBody>
          <a:bodyPr spcFirstLastPara="1" wrap="square" lIns="68575" tIns="68575" rIns="68575" bIns="68575" anchor="t" anchorCtr="0">
            <a:noAutofit/>
          </a:bodyPr>
          <a:lstStyle/>
          <a:p>
            <a:pPr marL="0" lvl="0" indent="0" algn="l" rtl="0">
              <a:spcBef>
                <a:spcPts val="0"/>
              </a:spcBef>
              <a:spcAft>
                <a:spcPts val="0"/>
              </a:spcAft>
              <a:buNone/>
            </a:pPr>
            <a:r>
              <a:rPr lang="es"/>
              <a:t>¿Qué es la Generación Distribuida?</a:t>
            </a:r>
            <a:endParaRPr/>
          </a:p>
        </p:txBody>
      </p:sp>
      <p:pic>
        <p:nvPicPr>
          <p:cNvPr id="167" name="Google Shape;167;p45"/>
          <p:cNvPicPr preferRelativeResize="0"/>
          <p:nvPr/>
        </p:nvPicPr>
        <p:blipFill rotWithShape="1">
          <a:blip r:embed="rId3">
            <a:alphaModFix/>
          </a:blip>
          <a:srcRect l="42601"/>
          <a:stretch/>
        </p:blipFill>
        <p:spPr>
          <a:xfrm>
            <a:off x="5057000" y="1086475"/>
            <a:ext cx="3411550" cy="3324225"/>
          </a:xfrm>
          <a:prstGeom prst="rect">
            <a:avLst/>
          </a:prstGeom>
          <a:noFill/>
          <a:ln>
            <a:noFill/>
          </a:ln>
        </p:spPr>
      </p:pic>
      <p:sp>
        <p:nvSpPr>
          <p:cNvPr id="168" name="Google Shape;168;p45"/>
          <p:cNvSpPr/>
          <p:nvPr/>
        </p:nvSpPr>
        <p:spPr>
          <a:xfrm>
            <a:off x="3918150" y="2373288"/>
            <a:ext cx="871200" cy="750600"/>
          </a:xfrm>
          <a:prstGeom prst="rightArrow">
            <a:avLst>
              <a:gd name="adj1" fmla="val 50000"/>
              <a:gd name="adj2" fmla="val 50000"/>
            </a:avLst>
          </a:pr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46"/>
          <p:cNvSpPr txBox="1">
            <a:spLocks noGrp="1"/>
          </p:cNvSpPr>
          <p:nvPr>
            <p:ph type="title"/>
          </p:nvPr>
        </p:nvSpPr>
        <p:spPr>
          <a:xfrm>
            <a:off x="467544" y="195486"/>
            <a:ext cx="7772400" cy="648000"/>
          </a:xfrm>
          <a:prstGeom prst="rect">
            <a:avLst/>
          </a:prstGeom>
        </p:spPr>
        <p:txBody>
          <a:bodyPr spcFirstLastPara="1" wrap="square" lIns="68575" tIns="68575" rIns="68575" bIns="68575" anchor="t" anchorCtr="0">
            <a:noAutofit/>
          </a:bodyPr>
          <a:lstStyle/>
          <a:p>
            <a:pPr marL="0" lvl="0" indent="0" algn="l" rtl="0">
              <a:spcBef>
                <a:spcPts val="0"/>
              </a:spcBef>
              <a:spcAft>
                <a:spcPts val="0"/>
              </a:spcAft>
              <a:buNone/>
            </a:pPr>
            <a:r>
              <a:rPr lang="es"/>
              <a:t>GENERACIÓN DISTRIBUIDA: BENEFICIOS</a:t>
            </a:r>
            <a:endParaRPr/>
          </a:p>
        </p:txBody>
      </p:sp>
      <p:sp>
        <p:nvSpPr>
          <p:cNvPr id="174" name="Google Shape;174;p46"/>
          <p:cNvSpPr txBox="1"/>
          <p:nvPr/>
        </p:nvSpPr>
        <p:spPr>
          <a:xfrm>
            <a:off x="754800" y="710275"/>
            <a:ext cx="7772400" cy="3820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1600" b="1">
                <a:solidFill>
                  <a:schemeClr val="lt2"/>
                </a:solidFill>
                <a:latin typeface="Calibri"/>
                <a:ea typeface="Calibri"/>
                <a:cs typeface="Calibri"/>
                <a:sym typeface="Calibri"/>
              </a:rPr>
              <a:t>Económicos</a:t>
            </a:r>
            <a:endParaRPr sz="1600" b="1">
              <a:solidFill>
                <a:schemeClr val="lt2"/>
              </a:solidFill>
              <a:latin typeface="Calibri"/>
              <a:ea typeface="Calibri"/>
              <a:cs typeface="Calibri"/>
              <a:sym typeface="Calibri"/>
            </a:endParaRPr>
          </a:p>
          <a:p>
            <a:pPr marL="0" lvl="0" indent="0" algn="l" rtl="0">
              <a:spcBef>
                <a:spcPts val="0"/>
              </a:spcBef>
              <a:spcAft>
                <a:spcPts val="0"/>
              </a:spcAft>
              <a:buNone/>
            </a:pPr>
            <a:endParaRPr sz="1500" b="1">
              <a:solidFill>
                <a:schemeClr val="lt2"/>
              </a:solidFill>
              <a:latin typeface="Calibri"/>
              <a:ea typeface="Calibri"/>
              <a:cs typeface="Calibri"/>
              <a:sym typeface="Calibri"/>
            </a:endParaRPr>
          </a:p>
          <a:p>
            <a:pPr marL="457200" marR="0" lvl="0" indent="-330200" algn="l" rtl="0">
              <a:lnSpc>
                <a:spcPct val="100000"/>
              </a:lnSpc>
              <a:spcBef>
                <a:spcPts val="0"/>
              </a:spcBef>
              <a:spcAft>
                <a:spcPts val="0"/>
              </a:spcAft>
              <a:buClr>
                <a:schemeClr val="dk2"/>
              </a:buClr>
              <a:buSzPts val="1600"/>
              <a:buChar char="•"/>
            </a:pPr>
            <a:r>
              <a:rPr lang="es" sz="1600" b="1">
                <a:solidFill>
                  <a:srgbClr val="7F7F7F"/>
                </a:solidFill>
                <a:latin typeface="Calibri"/>
                <a:ea typeface="Calibri"/>
                <a:cs typeface="Calibri"/>
                <a:sym typeface="Calibri"/>
              </a:rPr>
              <a:t>Ahorro</a:t>
            </a:r>
            <a:r>
              <a:rPr lang="es" sz="1600">
                <a:solidFill>
                  <a:srgbClr val="7F7F7F"/>
                </a:solidFill>
                <a:latin typeface="Calibri"/>
                <a:ea typeface="Calibri"/>
                <a:cs typeface="Calibri"/>
                <a:sym typeface="Calibri"/>
              </a:rPr>
              <a:t> económico para el </a:t>
            </a:r>
            <a:r>
              <a:rPr lang="es" sz="1600" b="1">
                <a:solidFill>
                  <a:srgbClr val="7F7F7F"/>
                </a:solidFill>
                <a:latin typeface="Calibri"/>
                <a:ea typeface="Calibri"/>
                <a:cs typeface="Calibri"/>
                <a:sym typeface="Calibri"/>
              </a:rPr>
              <a:t>usuario</a:t>
            </a:r>
            <a:endParaRPr sz="1600" b="1">
              <a:solidFill>
                <a:srgbClr val="7F7F7F"/>
              </a:solidFill>
              <a:latin typeface="Calibri"/>
              <a:ea typeface="Calibri"/>
              <a:cs typeface="Calibri"/>
              <a:sym typeface="Calibri"/>
            </a:endParaRPr>
          </a:p>
          <a:p>
            <a:pPr marL="457200" marR="0" lvl="0" indent="-330200" algn="l" rtl="0">
              <a:lnSpc>
                <a:spcPct val="100000"/>
              </a:lnSpc>
              <a:spcBef>
                <a:spcPts val="0"/>
              </a:spcBef>
              <a:spcAft>
                <a:spcPts val="0"/>
              </a:spcAft>
              <a:buClr>
                <a:schemeClr val="dk2"/>
              </a:buClr>
              <a:buSzPts val="1600"/>
              <a:buChar char="•"/>
            </a:pPr>
            <a:r>
              <a:rPr lang="es" sz="1600" b="1">
                <a:solidFill>
                  <a:srgbClr val="7F7F7F"/>
                </a:solidFill>
                <a:latin typeface="Calibri"/>
                <a:ea typeface="Calibri"/>
                <a:cs typeface="Calibri"/>
                <a:sym typeface="Calibri"/>
              </a:rPr>
              <a:t>Ahorro</a:t>
            </a:r>
            <a:r>
              <a:rPr lang="es" sz="1600">
                <a:solidFill>
                  <a:srgbClr val="7F7F7F"/>
                </a:solidFill>
                <a:latin typeface="Calibri"/>
                <a:ea typeface="Calibri"/>
                <a:cs typeface="Calibri"/>
                <a:sym typeface="Calibri"/>
              </a:rPr>
              <a:t> económico para el </a:t>
            </a:r>
            <a:r>
              <a:rPr lang="es" sz="1600" b="1">
                <a:solidFill>
                  <a:srgbClr val="7F7F7F"/>
                </a:solidFill>
                <a:latin typeface="Calibri"/>
                <a:ea typeface="Calibri"/>
                <a:cs typeface="Calibri"/>
                <a:sym typeface="Calibri"/>
              </a:rPr>
              <a:t>sistema</a:t>
            </a:r>
            <a:r>
              <a:rPr lang="es" sz="1600">
                <a:solidFill>
                  <a:srgbClr val="7F7F7F"/>
                </a:solidFill>
                <a:latin typeface="Calibri"/>
                <a:ea typeface="Calibri"/>
                <a:cs typeface="Calibri"/>
                <a:sym typeface="Calibri"/>
              </a:rPr>
              <a:t> en su conjunto</a:t>
            </a:r>
            <a:endParaRPr sz="1600">
              <a:solidFill>
                <a:srgbClr val="7F7F7F"/>
              </a:solidFill>
              <a:latin typeface="Calibri"/>
              <a:ea typeface="Calibri"/>
              <a:cs typeface="Calibri"/>
              <a:sym typeface="Calibri"/>
            </a:endParaRPr>
          </a:p>
          <a:p>
            <a:pPr marL="457200" marR="0" lvl="0" indent="-330200" algn="l" rtl="0">
              <a:lnSpc>
                <a:spcPct val="100000"/>
              </a:lnSpc>
              <a:spcBef>
                <a:spcPts val="0"/>
              </a:spcBef>
              <a:spcAft>
                <a:spcPts val="0"/>
              </a:spcAft>
              <a:buClr>
                <a:schemeClr val="dk2"/>
              </a:buClr>
              <a:buSzPts val="1600"/>
              <a:buChar char="•"/>
            </a:pPr>
            <a:r>
              <a:rPr lang="es" sz="1600" b="1">
                <a:solidFill>
                  <a:srgbClr val="7F7F7F"/>
                </a:solidFill>
                <a:latin typeface="Calibri"/>
                <a:ea typeface="Calibri"/>
                <a:cs typeface="Calibri"/>
                <a:sym typeface="Calibri"/>
              </a:rPr>
              <a:t>Ahorro</a:t>
            </a:r>
            <a:r>
              <a:rPr lang="es" sz="1600">
                <a:solidFill>
                  <a:srgbClr val="7F7F7F"/>
                </a:solidFill>
                <a:latin typeface="Calibri"/>
                <a:ea typeface="Calibri"/>
                <a:cs typeface="Calibri"/>
                <a:sym typeface="Calibri"/>
              </a:rPr>
              <a:t> para el</a:t>
            </a:r>
            <a:r>
              <a:rPr lang="es" sz="1600" b="1">
                <a:solidFill>
                  <a:srgbClr val="7F7F7F"/>
                </a:solidFill>
                <a:latin typeface="Calibri"/>
                <a:ea typeface="Calibri"/>
                <a:cs typeface="Calibri"/>
                <a:sym typeface="Calibri"/>
              </a:rPr>
              <a:t> Estado Nacional</a:t>
            </a:r>
            <a:endParaRPr sz="1600" b="1">
              <a:solidFill>
                <a:schemeClr val="lt2"/>
              </a:solidFill>
              <a:latin typeface="Calibri"/>
              <a:ea typeface="Calibri"/>
              <a:cs typeface="Calibri"/>
              <a:sym typeface="Calibri"/>
            </a:endParaRPr>
          </a:p>
          <a:p>
            <a:pPr marL="0" lvl="0" indent="0" algn="l" rtl="0">
              <a:spcBef>
                <a:spcPts val="0"/>
              </a:spcBef>
              <a:spcAft>
                <a:spcPts val="0"/>
              </a:spcAft>
              <a:buNone/>
            </a:pPr>
            <a:endParaRPr sz="1500" b="1">
              <a:solidFill>
                <a:schemeClr val="lt2"/>
              </a:solidFill>
              <a:latin typeface="Calibri"/>
              <a:ea typeface="Calibri"/>
              <a:cs typeface="Calibri"/>
              <a:sym typeface="Calibri"/>
            </a:endParaRPr>
          </a:p>
          <a:p>
            <a:pPr marL="0" lvl="0" indent="0" algn="l" rtl="0">
              <a:spcBef>
                <a:spcPts val="0"/>
              </a:spcBef>
              <a:spcAft>
                <a:spcPts val="0"/>
              </a:spcAft>
              <a:buNone/>
            </a:pPr>
            <a:r>
              <a:rPr lang="es" sz="1600" b="1">
                <a:solidFill>
                  <a:schemeClr val="lt2"/>
                </a:solidFill>
                <a:latin typeface="Calibri"/>
                <a:ea typeface="Calibri"/>
                <a:cs typeface="Calibri"/>
                <a:sym typeface="Calibri"/>
              </a:rPr>
              <a:t>Energéticos</a:t>
            </a:r>
            <a:endParaRPr sz="1600" b="1">
              <a:solidFill>
                <a:schemeClr val="lt2"/>
              </a:solidFill>
              <a:latin typeface="Calibri"/>
              <a:ea typeface="Calibri"/>
              <a:cs typeface="Calibri"/>
              <a:sym typeface="Calibri"/>
            </a:endParaRPr>
          </a:p>
          <a:p>
            <a:pPr marL="0" lvl="0" indent="0" algn="l" rtl="0">
              <a:spcBef>
                <a:spcPts val="0"/>
              </a:spcBef>
              <a:spcAft>
                <a:spcPts val="0"/>
              </a:spcAft>
              <a:buNone/>
            </a:pPr>
            <a:endParaRPr sz="1500" b="1">
              <a:solidFill>
                <a:schemeClr val="lt2"/>
              </a:solidFill>
              <a:latin typeface="Calibri"/>
              <a:ea typeface="Calibri"/>
              <a:cs typeface="Calibri"/>
              <a:sym typeface="Calibri"/>
            </a:endParaRPr>
          </a:p>
          <a:p>
            <a:pPr marL="457200" marR="0" lvl="0" indent="-330200" algn="l" rtl="0">
              <a:lnSpc>
                <a:spcPct val="100000"/>
              </a:lnSpc>
              <a:spcBef>
                <a:spcPts val="0"/>
              </a:spcBef>
              <a:spcAft>
                <a:spcPts val="0"/>
              </a:spcAft>
              <a:buClr>
                <a:schemeClr val="dk2"/>
              </a:buClr>
              <a:buSzPts val="1600"/>
              <a:buChar char="•"/>
            </a:pPr>
            <a:r>
              <a:rPr lang="es" sz="1600" b="1">
                <a:solidFill>
                  <a:srgbClr val="7F7F7F"/>
                </a:solidFill>
                <a:latin typeface="Calibri"/>
                <a:ea typeface="Calibri"/>
                <a:cs typeface="Calibri"/>
                <a:sym typeface="Calibri"/>
              </a:rPr>
              <a:t>Eficiencia energética</a:t>
            </a:r>
            <a:r>
              <a:rPr lang="es" sz="1600">
                <a:solidFill>
                  <a:srgbClr val="7F7F7F"/>
                </a:solidFill>
                <a:latin typeface="Calibri"/>
                <a:ea typeface="Calibri"/>
                <a:cs typeface="Calibri"/>
                <a:sym typeface="Calibri"/>
              </a:rPr>
              <a:t> mediante </a:t>
            </a:r>
            <a:r>
              <a:rPr lang="es" sz="1600" b="1">
                <a:solidFill>
                  <a:srgbClr val="7F7F7F"/>
                </a:solidFill>
                <a:latin typeface="Calibri"/>
                <a:ea typeface="Calibri"/>
                <a:cs typeface="Calibri"/>
                <a:sym typeface="Calibri"/>
              </a:rPr>
              <a:t>autoconsumo</a:t>
            </a:r>
            <a:endParaRPr sz="1600" b="1">
              <a:solidFill>
                <a:srgbClr val="7F7F7F"/>
              </a:solidFill>
              <a:latin typeface="Calibri"/>
              <a:ea typeface="Calibri"/>
              <a:cs typeface="Calibri"/>
              <a:sym typeface="Calibri"/>
            </a:endParaRPr>
          </a:p>
          <a:p>
            <a:pPr marL="457200" marR="0" lvl="0" indent="-330200" algn="l" rtl="0">
              <a:lnSpc>
                <a:spcPct val="100000"/>
              </a:lnSpc>
              <a:spcBef>
                <a:spcPts val="0"/>
              </a:spcBef>
              <a:spcAft>
                <a:spcPts val="0"/>
              </a:spcAft>
              <a:buClr>
                <a:schemeClr val="dk2"/>
              </a:buClr>
              <a:buSzPts val="1600"/>
              <a:buChar char="•"/>
            </a:pPr>
            <a:r>
              <a:rPr lang="es" sz="1600" b="1">
                <a:solidFill>
                  <a:srgbClr val="7F7F7F"/>
                </a:solidFill>
                <a:latin typeface="Calibri"/>
                <a:ea typeface="Calibri"/>
                <a:cs typeface="Calibri"/>
                <a:sym typeface="Calibri"/>
              </a:rPr>
              <a:t>Reducción de demanda</a:t>
            </a:r>
            <a:r>
              <a:rPr lang="es" sz="1600">
                <a:solidFill>
                  <a:srgbClr val="7F7F7F"/>
                </a:solidFill>
                <a:latin typeface="Calibri"/>
                <a:ea typeface="Calibri"/>
                <a:cs typeface="Calibri"/>
                <a:sym typeface="Calibri"/>
              </a:rPr>
              <a:t> sobre el sistema</a:t>
            </a:r>
            <a:endParaRPr sz="1600">
              <a:solidFill>
                <a:srgbClr val="7F7F7F"/>
              </a:solidFill>
              <a:latin typeface="Calibri"/>
              <a:ea typeface="Calibri"/>
              <a:cs typeface="Calibri"/>
              <a:sym typeface="Calibri"/>
            </a:endParaRPr>
          </a:p>
          <a:p>
            <a:pPr marL="457200" marR="0" lvl="0" indent="-330200" algn="l" rtl="0">
              <a:lnSpc>
                <a:spcPct val="100000"/>
              </a:lnSpc>
              <a:spcBef>
                <a:spcPts val="0"/>
              </a:spcBef>
              <a:spcAft>
                <a:spcPts val="0"/>
              </a:spcAft>
              <a:buClr>
                <a:schemeClr val="dk2"/>
              </a:buClr>
              <a:buSzPts val="1600"/>
              <a:buChar char="•"/>
            </a:pPr>
            <a:r>
              <a:rPr lang="es" sz="1600">
                <a:solidFill>
                  <a:srgbClr val="7F7F7F"/>
                </a:solidFill>
                <a:latin typeface="Calibri"/>
                <a:ea typeface="Calibri"/>
                <a:cs typeface="Calibri"/>
                <a:sym typeface="Calibri"/>
              </a:rPr>
              <a:t>Reducción de </a:t>
            </a:r>
            <a:r>
              <a:rPr lang="es" sz="1600" b="1">
                <a:solidFill>
                  <a:srgbClr val="7F7F7F"/>
                </a:solidFill>
                <a:latin typeface="Calibri"/>
                <a:ea typeface="Calibri"/>
                <a:cs typeface="Calibri"/>
                <a:sym typeface="Calibri"/>
              </a:rPr>
              <a:t>pérdidas </a:t>
            </a:r>
            <a:r>
              <a:rPr lang="es" sz="1600">
                <a:solidFill>
                  <a:srgbClr val="7F7F7F"/>
                </a:solidFill>
                <a:latin typeface="Calibri"/>
                <a:ea typeface="Calibri"/>
                <a:cs typeface="Calibri"/>
                <a:sym typeface="Calibri"/>
              </a:rPr>
              <a:t>en</a:t>
            </a:r>
            <a:r>
              <a:rPr lang="es" sz="1600" b="1">
                <a:solidFill>
                  <a:srgbClr val="7F7F7F"/>
                </a:solidFill>
                <a:latin typeface="Calibri"/>
                <a:ea typeface="Calibri"/>
                <a:cs typeface="Calibri"/>
                <a:sym typeface="Calibri"/>
              </a:rPr>
              <a:t> transporte</a:t>
            </a:r>
            <a:r>
              <a:rPr lang="es" sz="1600">
                <a:solidFill>
                  <a:srgbClr val="7F7F7F"/>
                </a:solidFill>
                <a:latin typeface="Calibri"/>
                <a:ea typeface="Calibri"/>
                <a:cs typeface="Calibri"/>
                <a:sym typeface="Calibri"/>
              </a:rPr>
              <a:t> y </a:t>
            </a:r>
            <a:r>
              <a:rPr lang="es" sz="1600" b="1">
                <a:solidFill>
                  <a:srgbClr val="7F7F7F"/>
                </a:solidFill>
                <a:latin typeface="Calibri"/>
                <a:ea typeface="Calibri"/>
                <a:cs typeface="Calibri"/>
                <a:sym typeface="Calibri"/>
              </a:rPr>
              <a:t>distribución</a:t>
            </a:r>
            <a:endParaRPr sz="1600" b="1">
              <a:solidFill>
                <a:srgbClr val="7F7F7F"/>
              </a:solidFill>
              <a:latin typeface="Calibri"/>
              <a:ea typeface="Calibri"/>
              <a:cs typeface="Calibri"/>
              <a:sym typeface="Calibri"/>
            </a:endParaRPr>
          </a:p>
          <a:p>
            <a:pPr marL="457200" marR="0" lvl="0" indent="-330200" algn="l" rtl="0">
              <a:lnSpc>
                <a:spcPct val="100000"/>
              </a:lnSpc>
              <a:spcBef>
                <a:spcPts val="0"/>
              </a:spcBef>
              <a:spcAft>
                <a:spcPts val="0"/>
              </a:spcAft>
              <a:buClr>
                <a:schemeClr val="dk2"/>
              </a:buClr>
              <a:buSzPts val="1600"/>
              <a:buChar char="•"/>
            </a:pPr>
            <a:r>
              <a:rPr lang="es" sz="1600">
                <a:solidFill>
                  <a:srgbClr val="7F7F7F"/>
                </a:solidFill>
                <a:latin typeface="Calibri"/>
                <a:ea typeface="Calibri"/>
                <a:cs typeface="Calibri"/>
                <a:sym typeface="Calibri"/>
              </a:rPr>
              <a:t>Estabilidad de red y </a:t>
            </a:r>
            <a:r>
              <a:rPr lang="es" sz="1600" b="1">
                <a:solidFill>
                  <a:srgbClr val="7F7F7F"/>
                </a:solidFill>
                <a:latin typeface="Calibri"/>
                <a:ea typeface="Calibri"/>
                <a:cs typeface="Calibri"/>
                <a:sym typeface="Calibri"/>
              </a:rPr>
              <a:t>mejora en calidad</a:t>
            </a:r>
            <a:r>
              <a:rPr lang="es" sz="1600">
                <a:solidFill>
                  <a:srgbClr val="7F7F7F"/>
                </a:solidFill>
                <a:latin typeface="Calibri"/>
                <a:ea typeface="Calibri"/>
                <a:cs typeface="Calibri"/>
                <a:sym typeface="Calibri"/>
              </a:rPr>
              <a:t> de energía</a:t>
            </a:r>
            <a:endParaRPr sz="1600">
              <a:solidFill>
                <a:srgbClr val="7F7F7F"/>
              </a:solidFill>
              <a:latin typeface="Calibri"/>
              <a:ea typeface="Calibri"/>
              <a:cs typeface="Calibri"/>
              <a:sym typeface="Calibri"/>
            </a:endParaRPr>
          </a:p>
          <a:p>
            <a:pPr marL="0" marR="0" lvl="0" indent="0" algn="l" rtl="0">
              <a:lnSpc>
                <a:spcPct val="100000"/>
              </a:lnSpc>
              <a:spcBef>
                <a:spcPts val="0"/>
              </a:spcBef>
              <a:spcAft>
                <a:spcPts val="0"/>
              </a:spcAft>
              <a:buNone/>
            </a:pPr>
            <a:endParaRPr sz="1500">
              <a:solidFill>
                <a:srgbClr val="7F7F7F"/>
              </a:solidFill>
              <a:latin typeface="Calibri"/>
              <a:ea typeface="Calibri"/>
              <a:cs typeface="Calibri"/>
              <a:sym typeface="Calibri"/>
            </a:endParaRPr>
          </a:p>
          <a:p>
            <a:pPr marL="0" lvl="0" indent="0" algn="l" rtl="0">
              <a:spcBef>
                <a:spcPts val="0"/>
              </a:spcBef>
              <a:spcAft>
                <a:spcPts val="0"/>
              </a:spcAft>
              <a:buNone/>
            </a:pPr>
            <a:r>
              <a:rPr lang="es" sz="1600" b="1">
                <a:solidFill>
                  <a:schemeClr val="lt2"/>
                </a:solidFill>
                <a:latin typeface="Calibri"/>
                <a:ea typeface="Calibri"/>
                <a:cs typeface="Calibri"/>
                <a:sym typeface="Calibri"/>
              </a:rPr>
              <a:t>Medio Ambiente y Sociedad</a:t>
            </a:r>
            <a:endParaRPr sz="1600" b="1">
              <a:solidFill>
                <a:schemeClr val="lt2"/>
              </a:solidFill>
              <a:latin typeface="Calibri"/>
              <a:ea typeface="Calibri"/>
              <a:cs typeface="Calibri"/>
              <a:sym typeface="Calibri"/>
            </a:endParaRPr>
          </a:p>
          <a:p>
            <a:pPr marL="0" lvl="0" indent="0" algn="l" rtl="0">
              <a:spcBef>
                <a:spcPts val="0"/>
              </a:spcBef>
              <a:spcAft>
                <a:spcPts val="0"/>
              </a:spcAft>
              <a:buNone/>
            </a:pPr>
            <a:endParaRPr sz="1500" b="1">
              <a:solidFill>
                <a:schemeClr val="lt2"/>
              </a:solidFill>
              <a:latin typeface="Calibri"/>
              <a:ea typeface="Calibri"/>
              <a:cs typeface="Calibri"/>
              <a:sym typeface="Calibri"/>
            </a:endParaRPr>
          </a:p>
          <a:p>
            <a:pPr marL="457200" marR="0" lvl="0" indent="-330200" algn="l" rtl="0">
              <a:lnSpc>
                <a:spcPct val="100000"/>
              </a:lnSpc>
              <a:spcBef>
                <a:spcPts val="0"/>
              </a:spcBef>
              <a:spcAft>
                <a:spcPts val="0"/>
              </a:spcAft>
              <a:buClr>
                <a:schemeClr val="dk2"/>
              </a:buClr>
              <a:buSzPts val="1600"/>
              <a:buChar char="•"/>
            </a:pPr>
            <a:r>
              <a:rPr lang="es" sz="1600" b="1">
                <a:solidFill>
                  <a:srgbClr val="7F7F7F"/>
                </a:solidFill>
                <a:latin typeface="Calibri"/>
                <a:ea typeface="Calibri"/>
                <a:cs typeface="Calibri"/>
                <a:sym typeface="Calibri"/>
              </a:rPr>
              <a:t>Reducción</a:t>
            </a:r>
            <a:r>
              <a:rPr lang="es" sz="1600">
                <a:solidFill>
                  <a:srgbClr val="7F7F7F"/>
                </a:solidFill>
                <a:latin typeface="Calibri"/>
                <a:ea typeface="Calibri"/>
                <a:cs typeface="Calibri"/>
                <a:sym typeface="Calibri"/>
              </a:rPr>
              <a:t> de emisiones de </a:t>
            </a:r>
            <a:r>
              <a:rPr lang="es" sz="1600" b="1">
                <a:solidFill>
                  <a:srgbClr val="7F7F7F"/>
                </a:solidFill>
                <a:latin typeface="Calibri"/>
                <a:ea typeface="Calibri"/>
                <a:cs typeface="Calibri"/>
                <a:sym typeface="Calibri"/>
              </a:rPr>
              <a:t>CO</a:t>
            </a:r>
            <a:r>
              <a:rPr lang="es" sz="1600" b="1" baseline="-25000">
                <a:solidFill>
                  <a:srgbClr val="7F7F7F"/>
                </a:solidFill>
                <a:latin typeface="Calibri"/>
                <a:ea typeface="Calibri"/>
                <a:cs typeface="Calibri"/>
                <a:sym typeface="Calibri"/>
              </a:rPr>
              <a:t>2</a:t>
            </a:r>
            <a:endParaRPr sz="1600" b="1">
              <a:solidFill>
                <a:srgbClr val="7F7F7F"/>
              </a:solidFill>
              <a:latin typeface="Calibri"/>
              <a:ea typeface="Calibri"/>
              <a:cs typeface="Calibri"/>
              <a:sym typeface="Calibri"/>
            </a:endParaRPr>
          </a:p>
          <a:p>
            <a:pPr marL="457200" marR="0" lvl="0" indent="-330200" algn="l" rtl="0">
              <a:lnSpc>
                <a:spcPct val="100000"/>
              </a:lnSpc>
              <a:spcBef>
                <a:spcPts val="0"/>
              </a:spcBef>
              <a:spcAft>
                <a:spcPts val="0"/>
              </a:spcAft>
              <a:buClr>
                <a:schemeClr val="dk2"/>
              </a:buClr>
              <a:buSzPts val="1600"/>
              <a:buChar char="•"/>
            </a:pPr>
            <a:r>
              <a:rPr lang="es" sz="1600" b="1">
                <a:solidFill>
                  <a:srgbClr val="7F7F7F"/>
                </a:solidFill>
                <a:latin typeface="Calibri"/>
                <a:ea typeface="Calibri"/>
                <a:cs typeface="Calibri"/>
                <a:sym typeface="Calibri"/>
              </a:rPr>
              <a:t>Generación de empleo calificado </a:t>
            </a:r>
            <a:endParaRPr sz="1600" b="1">
              <a:solidFill>
                <a:srgbClr val="7F7F7F"/>
              </a:solidFill>
              <a:latin typeface="Calibri"/>
              <a:ea typeface="Calibri"/>
              <a:cs typeface="Calibri"/>
              <a:sym typeface="Calibri"/>
            </a:endParaRPr>
          </a:p>
          <a:p>
            <a:pPr marL="0" marR="0" lvl="0" indent="0" algn="l" rtl="0">
              <a:lnSpc>
                <a:spcPct val="100000"/>
              </a:lnSpc>
              <a:spcBef>
                <a:spcPts val="0"/>
              </a:spcBef>
              <a:spcAft>
                <a:spcPts val="0"/>
              </a:spcAft>
              <a:buNone/>
            </a:pPr>
            <a:endParaRPr>
              <a:solidFill>
                <a:srgbClr val="7F7F7F"/>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47"/>
          <p:cNvSpPr txBox="1">
            <a:spLocks noGrp="1"/>
          </p:cNvSpPr>
          <p:nvPr>
            <p:ph type="title"/>
          </p:nvPr>
        </p:nvSpPr>
        <p:spPr>
          <a:xfrm>
            <a:off x="467544" y="195486"/>
            <a:ext cx="7772400" cy="648000"/>
          </a:xfrm>
          <a:prstGeom prst="rect">
            <a:avLst/>
          </a:prstGeom>
        </p:spPr>
        <p:txBody>
          <a:bodyPr spcFirstLastPara="1" wrap="square" lIns="68575" tIns="68575" rIns="68575" bIns="68575" anchor="t" anchorCtr="0">
            <a:noAutofit/>
          </a:bodyPr>
          <a:lstStyle/>
          <a:p>
            <a:pPr marL="0" lvl="0" indent="0" algn="l" rtl="0">
              <a:spcBef>
                <a:spcPts val="0"/>
              </a:spcBef>
              <a:spcAft>
                <a:spcPts val="0"/>
              </a:spcAft>
              <a:buClr>
                <a:schemeClr val="dk1"/>
              </a:buClr>
              <a:buSzPts val="1100"/>
              <a:buFont typeface="Arial"/>
              <a:buNone/>
            </a:pPr>
            <a:r>
              <a:rPr lang="es"/>
              <a:t>LEY NACIONAL DE GENERACIÓN DISTRIBUIDA: OBJETIVOS</a:t>
            </a:r>
            <a:endParaRPr/>
          </a:p>
        </p:txBody>
      </p:sp>
      <p:sp>
        <p:nvSpPr>
          <p:cNvPr id="180" name="Google Shape;180;p47"/>
          <p:cNvSpPr txBox="1"/>
          <p:nvPr/>
        </p:nvSpPr>
        <p:spPr>
          <a:xfrm>
            <a:off x="539900" y="646925"/>
            <a:ext cx="8137800" cy="3912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endParaRPr sz="1500" b="1">
              <a:solidFill>
                <a:srgbClr val="7F7F7F"/>
              </a:solidFill>
              <a:latin typeface="Calibri"/>
              <a:ea typeface="Calibri"/>
              <a:cs typeface="Calibri"/>
              <a:sym typeface="Calibri"/>
            </a:endParaRPr>
          </a:p>
          <a:p>
            <a:pPr marL="0" marR="0" lvl="0" indent="0" algn="l" rtl="0">
              <a:lnSpc>
                <a:spcPct val="100000"/>
              </a:lnSpc>
              <a:spcBef>
                <a:spcPts val="0"/>
              </a:spcBef>
              <a:spcAft>
                <a:spcPts val="0"/>
              </a:spcAft>
              <a:buNone/>
            </a:pPr>
            <a:r>
              <a:rPr lang="es" sz="1600" b="1">
                <a:solidFill>
                  <a:schemeClr val="lt2"/>
                </a:solidFill>
                <a:latin typeface="Calibri"/>
                <a:ea typeface="Calibri"/>
                <a:cs typeface="Calibri"/>
                <a:sym typeface="Calibri"/>
              </a:rPr>
              <a:t>ARTÍCULO 2°:</a:t>
            </a:r>
            <a:endParaRPr sz="1500">
              <a:solidFill>
                <a:srgbClr val="7F7F7F"/>
              </a:solidFill>
              <a:latin typeface="Calibri"/>
              <a:ea typeface="Calibri"/>
              <a:cs typeface="Calibri"/>
              <a:sym typeface="Calibri"/>
            </a:endParaRPr>
          </a:p>
          <a:p>
            <a:pPr marL="0" marR="0" lvl="0" indent="0" algn="just" rtl="0">
              <a:lnSpc>
                <a:spcPct val="100000"/>
              </a:lnSpc>
              <a:spcBef>
                <a:spcPts val="0"/>
              </a:spcBef>
              <a:spcAft>
                <a:spcPts val="0"/>
              </a:spcAft>
              <a:buNone/>
            </a:pPr>
            <a:endParaRPr sz="1500">
              <a:solidFill>
                <a:srgbClr val="7F7F7F"/>
              </a:solidFill>
              <a:latin typeface="Calibri"/>
              <a:ea typeface="Calibri"/>
              <a:cs typeface="Calibri"/>
              <a:sym typeface="Calibri"/>
            </a:endParaRPr>
          </a:p>
          <a:p>
            <a:pPr marL="0" marR="0" lvl="0" indent="0" algn="just" rtl="0">
              <a:lnSpc>
                <a:spcPct val="100000"/>
              </a:lnSpc>
              <a:spcBef>
                <a:spcPts val="0"/>
              </a:spcBef>
              <a:spcAft>
                <a:spcPts val="0"/>
              </a:spcAft>
              <a:buNone/>
            </a:pPr>
            <a:r>
              <a:rPr lang="es" sz="1800">
                <a:solidFill>
                  <a:srgbClr val="7F7F7F"/>
                </a:solidFill>
                <a:latin typeface="Calibri"/>
                <a:ea typeface="Calibri"/>
                <a:cs typeface="Calibri"/>
                <a:sym typeface="Calibri"/>
              </a:rPr>
              <a:t>“Declarese de interés nacional la generación distribuida de energía eléctrica a partir de fuentes renovables</a:t>
            </a:r>
            <a:r>
              <a:rPr lang="es" sz="1800" b="1">
                <a:solidFill>
                  <a:srgbClr val="7F7F7F"/>
                </a:solidFill>
                <a:latin typeface="Calibri"/>
                <a:ea typeface="Calibri"/>
                <a:cs typeface="Calibri"/>
                <a:sym typeface="Calibri"/>
              </a:rPr>
              <a:t> con destino al autoconsumo y a la inyección de eventuales excedentes </a:t>
            </a:r>
            <a:r>
              <a:rPr lang="es" sz="1800">
                <a:solidFill>
                  <a:srgbClr val="7F7F7F"/>
                </a:solidFill>
                <a:latin typeface="Calibri"/>
                <a:ea typeface="Calibri"/>
                <a:cs typeface="Calibri"/>
                <a:sym typeface="Calibri"/>
              </a:rPr>
              <a:t>de energía eléctrica a la red de distribución. </a:t>
            </a:r>
            <a:endParaRPr sz="1800">
              <a:solidFill>
                <a:srgbClr val="7F7F7F"/>
              </a:solidFill>
              <a:latin typeface="Calibri"/>
              <a:ea typeface="Calibri"/>
              <a:cs typeface="Calibri"/>
              <a:sym typeface="Calibri"/>
            </a:endParaRPr>
          </a:p>
          <a:p>
            <a:pPr marL="0" marR="0" lvl="0" indent="0" algn="just" rtl="0">
              <a:lnSpc>
                <a:spcPct val="100000"/>
              </a:lnSpc>
              <a:spcBef>
                <a:spcPts val="0"/>
              </a:spcBef>
              <a:spcAft>
                <a:spcPts val="0"/>
              </a:spcAft>
              <a:buNone/>
            </a:pPr>
            <a:endParaRPr sz="1800">
              <a:solidFill>
                <a:srgbClr val="7F7F7F"/>
              </a:solidFill>
              <a:latin typeface="Calibri"/>
              <a:ea typeface="Calibri"/>
              <a:cs typeface="Calibri"/>
              <a:sym typeface="Calibri"/>
            </a:endParaRPr>
          </a:p>
          <a:p>
            <a:pPr marL="0" marR="0" lvl="0" indent="0" algn="just" rtl="0">
              <a:lnSpc>
                <a:spcPct val="100000"/>
              </a:lnSpc>
              <a:spcBef>
                <a:spcPts val="0"/>
              </a:spcBef>
              <a:spcAft>
                <a:spcPts val="0"/>
              </a:spcAft>
              <a:buNone/>
            </a:pPr>
            <a:r>
              <a:rPr lang="es" sz="1800">
                <a:solidFill>
                  <a:srgbClr val="7F7F7F"/>
                </a:solidFill>
                <a:latin typeface="Calibri"/>
                <a:ea typeface="Calibri"/>
                <a:cs typeface="Calibri"/>
                <a:sym typeface="Calibri"/>
              </a:rPr>
              <a:t>Todo ello bajo las pautas técnicas que fije la reglamentación en línea con la planificación eléctrica federal, considerando como objetivos la </a:t>
            </a:r>
            <a:r>
              <a:rPr lang="es" sz="1800" b="1">
                <a:solidFill>
                  <a:srgbClr val="7F7F7F"/>
                </a:solidFill>
                <a:latin typeface="Calibri"/>
                <a:ea typeface="Calibri"/>
                <a:cs typeface="Calibri"/>
                <a:sym typeface="Calibri"/>
              </a:rPr>
              <a:t>eficiencia energética</a:t>
            </a:r>
            <a:r>
              <a:rPr lang="es" sz="1800">
                <a:solidFill>
                  <a:srgbClr val="7F7F7F"/>
                </a:solidFill>
                <a:latin typeface="Calibri"/>
                <a:ea typeface="Calibri"/>
                <a:cs typeface="Calibri"/>
                <a:sym typeface="Calibri"/>
              </a:rPr>
              <a:t>, la </a:t>
            </a:r>
            <a:r>
              <a:rPr lang="es" sz="1800" b="1">
                <a:solidFill>
                  <a:srgbClr val="7F7F7F"/>
                </a:solidFill>
                <a:latin typeface="Calibri"/>
                <a:ea typeface="Calibri"/>
                <a:cs typeface="Calibri"/>
                <a:sym typeface="Calibri"/>
              </a:rPr>
              <a:t>reducción de pérdidas</a:t>
            </a:r>
            <a:r>
              <a:rPr lang="es" sz="1800">
                <a:solidFill>
                  <a:srgbClr val="7F7F7F"/>
                </a:solidFill>
                <a:latin typeface="Calibri"/>
                <a:ea typeface="Calibri"/>
                <a:cs typeface="Calibri"/>
                <a:sym typeface="Calibri"/>
              </a:rPr>
              <a:t> en el sistema interconectado, la potencial </a:t>
            </a:r>
            <a:r>
              <a:rPr lang="es" sz="1800" b="1">
                <a:solidFill>
                  <a:srgbClr val="7F7F7F"/>
                </a:solidFill>
                <a:latin typeface="Calibri"/>
                <a:ea typeface="Calibri"/>
                <a:cs typeface="Calibri"/>
                <a:sym typeface="Calibri"/>
              </a:rPr>
              <a:t>reducción de costos</a:t>
            </a:r>
            <a:r>
              <a:rPr lang="es" sz="1800">
                <a:solidFill>
                  <a:srgbClr val="7F7F7F"/>
                </a:solidFill>
                <a:latin typeface="Calibri"/>
                <a:ea typeface="Calibri"/>
                <a:cs typeface="Calibri"/>
                <a:sym typeface="Calibri"/>
              </a:rPr>
              <a:t> para el sistema eléctrico en su conjunto, la protección ambiental (....), y la protección de los derechos de los usuarios en cuanto a la equidad, no discriminación y libre acceso en los servicios e instalaciones de transporte y distribución de electricidad.”</a:t>
            </a:r>
            <a:endParaRPr sz="1800">
              <a:solidFill>
                <a:srgbClr val="7F7F7F"/>
              </a:solidFill>
              <a:latin typeface="Calibri"/>
              <a:ea typeface="Calibri"/>
              <a:cs typeface="Calibri"/>
              <a:sym typeface="Calibri"/>
            </a:endParaRPr>
          </a:p>
          <a:p>
            <a:pPr marL="0" marR="0" lvl="0" indent="0" algn="just" rtl="0">
              <a:lnSpc>
                <a:spcPct val="100000"/>
              </a:lnSpc>
              <a:spcBef>
                <a:spcPts val="0"/>
              </a:spcBef>
              <a:spcAft>
                <a:spcPts val="0"/>
              </a:spcAft>
              <a:buNone/>
            </a:pPr>
            <a:endParaRPr sz="1500">
              <a:solidFill>
                <a:srgbClr val="7F7F7F"/>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48"/>
          <p:cNvSpPr txBox="1">
            <a:spLocks noGrp="1"/>
          </p:cNvSpPr>
          <p:nvPr>
            <p:ph type="title"/>
          </p:nvPr>
        </p:nvSpPr>
        <p:spPr>
          <a:xfrm>
            <a:off x="467544" y="195486"/>
            <a:ext cx="7772400" cy="648000"/>
          </a:xfrm>
          <a:prstGeom prst="rect">
            <a:avLst/>
          </a:prstGeom>
        </p:spPr>
        <p:txBody>
          <a:bodyPr spcFirstLastPara="1" wrap="square" lIns="68575" tIns="68575" rIns="68575" bIns="68575" anchor="t" anchorCtr="0">
            <a:noAutofit/>
          </a:bodyPr>
          <a:lstStyle/>
          <a:p>
            <a:pPr marL="0" lvl="0" indent="0" algn="l" rtl="0">
              <a:spcBef>
                <a:spcPts val="0"/>
              </a:spcBef>
              <a:spcAft>
                <a:spcPts val="0"/>
              </a:spcAft>
              <a:buClr>
                <a:schemeClr val="dk1"/>
              </a:buClr>
              <a:buSzPts val="1100"/>
              <a:buFont typeface="Arial"/>
              <a:buNone/>
            </a:pPr>
            <a:r>
              <a:rPr lang="es"/>
              <a:t>LEY NACIONAL DE GENERACIÓN DISTRIBUIDA: OBJETIVOS</a:t>
            </a:r>
            <a:endParaRPr/>
          </a:p>
        </p:txBody>
      </p:sp>
      <p:sp>
        <p:nvSpPr>
          <p:cNvPr id="186" name="Google Shape;186;p48"/>
          <p:cNvSpPr txBox="1"/>
          <p:nvPr/>
        </p:nvSpPr>
        <p:spPr>
          <a:xfrm>
            <a:off x="539900" y="646925"/>
            <a:ext cx="8137800" cy="3912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endParaRPr sz="1500" b="1">
              <a:solidFill>
                <a:srgbClr val="7F7F7F"/>
              </a:solidFill>
              <a:latin typeface="Calibri"/>
              <a:ea typeface="Calibri"/>
              <a:cs typeface="Calibri"/>
              <a:sym typeface="Calibri"/>
            </a:endParaRPr>
          </a:p>
          <a:p>
            <a:pPr marL="0" marR="0" lvl="0" indent="0" algn="l" rtl="0">
              <a:lnSpc>
                <a:spcPct val="100000"/>
              </a:lnSpc>
              <a:spcBef>
                <a:spcPts val="0"/>
              </a:spcBef>
              <a:spcAft>
                <a:spcPts val="0"/>
              </a:spcAft>
              <a:buNone/>
            </a:pPr>
            <a:r>
              <a:rPr lang="es" sz="1600" b="1">
                <a:solidFill>
                  <a:schemeClr val="lt2"/>
                </a:solidFill>
                <a:latin typeface="Calibri"/>
                <a:ea typeface="Calibri"/>
                <a:cs typeface="Calibri"/>
                <a:sym typeface="Calibri"/>
              </a:rPr>
              <a:t>ARTÍCULO 4°:</a:t>
            </a:r>
            <a:endParaRPr sz="1500">
              <a:solidFill>
                <a:srgbClr val="7F7F7F"/>
              </a:solidFill>
              <a:latin typeface="Calibri"/>
              <a:ea typeface="Calibri"/>
              <a:cs typeface="Calibri"/>
              <a:sym typeface="Calibri"/>
            </a:endParaRPr>
          </a:p>
          <a:p>
            <a:pPr marL="0" marR="0" lvl="0" indent="0" algn="just" rtl="0">
              <a:lnSpc>
                <a:spcPct val="100000"/>
              </a:lnSpc>
              <a:spcBef>
                <a:spcPts val="0"/>
              </a:spcBef>
              <a:spcAft>
                <a:spcPts val="0"/>
              </a:spcAft>
              <a:buNone/>
            </a:pPr>
            <a:endParaRPr sz="1500">
              <a:solidFill>
                <a:srgbClr val="7F7F7F"/>
              </a:solidFill>
              <a:latin typeface="Calibri"/>
              <a:ea typeface="Calibri"/>
              <a:cs typeface="Calibri"/>
              <a:sym typeface="Calibri"/>
            </a:endParaRPr>
          </a:p>
          <a:p>
            <a:pPr marL="0" marR="0" lvl="0" indent="0" algn="just" rtl="0">
              <a:lnSpc>
                <a:spcPct val="100000"/>
              </a:lnSpc>
              <a:spcBef>
                <a:spcPts val="0"/>
              </a:spcBef>
              <a:spcAft>
                <a:spcPts val="0"/>
              </a:spcAft>
              <a:buNone/>
            </a:pPr>
            <a:r>
              <a:rPr lang="es" sz="1800">
                <a:solidFill>
                  <a:srgbClr val="7F7F7F"/>
                </a:solidFill>
                <a:latin typeface="Calibri"/>
                <a:ea typeface="Calibri"/>
                <a:cs typeface="Calibri"/>
                <a:sym typeface="Calibri"/>
              </a:rPr>
              <a:t>“</a:t>
            </a:r>
            <a:r>
              <a:rPr lang="es" sz="1800" b="1">
                <a:solidFill>
                  <a:srgbClr val="7F7F7F"/>
                </a:solidFill>
                <a:latin typeface="Calibri"/>
                <a:ea typeface="Calibri"/>
                <a:cs typeface="Calibri"/>
                <a:sym typeface="Calibri"/>
              </a:rPr>
              <a:t>Todo usuario de la red de distribución tiene derecho a instalar equipamiento para la generación distribuida de energía eléctrica a partir de fuentes renovables hasta una potencia equivalente a la que éste tiene contratada</a:t>
            </a:r>
            <a:r>
              <a:rPr lang="es" sz="1800">
                <a:solidFill>
                  <a:srgbClr val="7F7F7F"/>
                </a:solidFill>
                <a:latin typeface="Calibri"/>
                <a:ea typeface="Calibri"/>
                <a:cs typeface="Calibri"/>
                <a:sym typeface="Calibri"/>
              </a:rPr>
              <a:t> con el distribuidor para su demanda, siempre que ésta se encuentre en el marco del artículo 6° de la presente ley y cuente con la autorización requerida.(...)”</a:t>
            </a:r>
            <a:endParaRPr sz="1800">
              <a:solidFill>
                <a:srgbClr val="7F7F7F"/>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800">
              <a:solidFill>
                <a:srgbClr val="7F7F7F"/>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s" sz="1600" b="1">
                <a:solidFill>
                  <a:schemeClr val="lt2"/>
                </a:solidFill>
                <a:latin typeface="Calibri"/>
                <a:ea typeface="Calibri"/>
                <a:cs typeface="Calibri"/>
                <a:sym typeface="Calibri"/>
              </a:rPr>
              <a:t>ARTÍCULO 5°:</a:t>
            </a:r>
            <a:endParaRPr sz="1500">
              <a:solidFill>
                <a:srgbClr val="7F7F7F"/>
              </a:solidFill>
              <a:latin typeface="Calibri"/>
              <a:ea typeface="Calibri"/>
              <a:cs typeface="Calibri"/>
              <a:sym typeface="Calibri"/>
            </a:endParaRPr>
          </a:p>
          <a:p>
            <a:pPr marL="0" marR="0" lvl="0" indent="0" algn="just" rtl="0">
              <a:lnSpc>
                <a:spcPct val="100000"/>
              </a:lnSpc>
              <a:spcBef>
                <a:spcPts val="0"/>
              </a:spcBef>
              <a:spcAft>
                <a:spcPts val="0"/>
              </a:spcAft>
              <a:buNone/>
            </a:pPr>
            <a:endParaRPr sz="1800">
              <a:solidFill>
                <a:srgbClr val="7F7F7F"/>
              </a:solidFill>
              <a:latin typeface="Calibri"/>
              <a:ea typeface="Calibri"/>
              <a:cs typeface="Calibri"/>
              <a:sym typeface="Calibri"/>
            </a:endParaRPr>
          </a:p>
          <a:p>
            <a:pPr marL="0" marR="0" lvl="0" indent="0" algn="just" rtl="0">
              <a:lnSpc>
                <a:spcPct val="100000"/>
              </a:lnSpc>
              <a:spcBef>
                <a:spcPts val="0"/>
              </a:spcBef>
              <a:spcAft>
                <a:spcPts val="0"/>
              </a:spcAft>
              <a:buNone/>
            </a:pPr>
            <a:r>
              <a:rPr lang="es" sz="1800">
                <a:solidFill>
                  <a:srgbClr val="7F7F7F"/>
                </a:solidFill>
                <a:latin typeface="Calibri"/>
                <a:ea typeface="Calibri"/>
                <a:cs typeface="Calibri"/>
                <a:sym typeface="Calibri"/>
              </a:rPr>
              <a:t>“</a:t>
            </a:r>
            <a:r>
              <a:rPr lang="es" sz="1800" b="1">
                <a:solidFill>
                  <a:srgbClr val="7F7F7F"/>
                </a:solidFill>
                <a:latin typeface="Calibri"/>
                <a:ea typeface="Calibri"/>
                <a:cs typeface="Calibri"/>
                <a:sym typeface="Calibri"/>
              </a:rPr>
              <a:t>Todo usuario-generador tiene derecho a generar para autoconsumo energía eléctrica a partir de fuentes renovables y a inyectar sus excedentes de energía eléctrica a la red de distribución</a:t>
            </a:r>
            <a:r>
              <a:rPr lang="es" sz="1800">
                <a:solidFill>
                  <a:srgbClr val="7F7F7F"/>
                </a:solidFill>
                <a:latin typeface="Calibri"/>
                <a:ea typeface="Calibri"/>
                <a:cs typeface="Calibri"/>
                <a:sym typeface="Calibri"/>
              </a:rPr>
              <a:t> reuniendo los requisitos técnicos que establezca la reglamentación.”</a:t>
            </a:r>
            <a:endParaRPr sz="1800">
              <a:solidFill>
                <a:srgbClr val="7F7F7F"/>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49"/>
          <p:cNvSpPr txBox="1">
            <a:spLocks noGrp="1"/>
          </p:cNvSpPr>
          <p:nvPr>
            <p:ph type="title"/>
          </p:nvPr>
        </p:nvSpPr>
        <p:spPr>
          <a:xfrm>
            <a:off x="474894" y="195486"/>
            <a:ext cx="7772400" cy="648000"/>
          </a:xfrm>
          <a:prstGeom prst="rect">
            <a:avLst/>
          </a:prstGeom>
        </p:spPr>
        <p:txBody>
          <a:bodyPr spcFirstLastPara="1" wrap="square" lIns="68575" tIns="68575" rIns="68575" bIns="68575" anchor="t" anchorCtr="0">
            <a:noAutofit/>
          </a:bodyPr>
          <a:lstStyle/>
          <a:p>
            <a:pPr marL="0" lvl="0" indent="0" algn="l" rtl="0">
              <a:spcBef>
                <a:spcPts val="0"/>
              </a:spcBef>
              <a:spcAft>
                <a:spcPts val="0"/>
              </a:spcAft>
              <a:buNone/>
            </a:pPr>
            <a:r>
              <a:rPr lang="es"/>
              <a:t>GENERACIÓN DISTRIBUIDA: BALANCE NETO DE FACTURACIÓN</a:t>
            </a:r>
            <a:endParaRPr/>
          </a:p>
        </p:txBody>
      </p:sp>
      <p:pic>
        <p:nvPicPr>
          <p:cNvPr id="192" name="Google Shape;192;p49"/>
          <p:cNvPicPr preferRelativeResize="0"/>
          <p:nvPr/>
        </p:nvPicPr>
        <p:blipFill>
          <a:blip r:embed="rId3">
            <a:alphaModFix/>
          </a:blip>
          <a:stretch>
            <a:fillRect/>
          </a:stretch>
        </p:blipFill>
        <p:spPr>
          <a:xfrm>
            <a:off x="2716675" y="2358124"/>
            <a:ext cx="1117666" cy="1222350"/>
          </a:xfrm>
          <a:prstGeom prst="rect">
            <a:avLst/>
          </a:prstGeom>
          <a:noFill/>
          <a:ln>
            <a:noFill/>
          </a:ln>
        </p:spPr>
      </p:pic>
      <p:pic>
        <p:nvPicPr>
          <p:cNvPr id="193" name="Google Shape;193;p49"/>
          <p:cNvPicPr preferRelativeResize="0"/>
          <p:nvPr/>
        </p:nvPicPr>
        <p:blipFill>
          <a:blip r:embed="rId4">
            <a:alphaModFix/>
          </a:blip>
          <a:stretch>
            <a:fillRect/>
          </a:stretch>
        </p:blipFill>
        <p:spPr>
          <a:xfrm>
            <a:off x="2804977" y="1100172"/>
            <a:ext cx="1117675" cy="1132878"/>
          </a:xfrm>
          <a:prstGeom prst="rect">
            <a:avLst/>
          </a:prstGeom>
          <a:noFill/>
          <a:ln>
            <a:noFill/>
          </a:ln>
        </p:spPr>
      </p:pic>
      <p:sp>
        <p:nvSpPr>
          <p:cNvPr id="194" name="Google Shape;194;p49"/>
          <p:cNvSpPr/>
          <p:nvPr/>
        </p:nvSpPr>
        <p:spPr>
          <a:xfrm rot="4477">
            <a:off x="4261842" y="2280874"/>
            <a:ext cx="1151701" cy="131400"/>
          </a:xfrm>
          <a:prstGeom prst="rightArrow">
            <a:avLst>
              <a:gd name="adj1" fmla="val 50000"/>
              <a:gd name="adj2" fmla="val 50000"/>
            </a:avLst>
          </a:pr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49"/>
          <p:cNvSpPr/>
          <p:nvPr/>
        </p:nvSpPr>
        <p:spPr>
          <a:xfrm rot="-10798334">
            <a:off x="4218507" y="2506039"/>
            <a:ext cx="1238400" cy="131400"/>
          </a:xfrm>
          <a:prstGeom prst="rightArrow">
            <a:avLst>
              <a:gd name="adj1" fmla="val 50000"/>
              <a:gd name="adj2" fmla="val 50000"/>
            </a:avLst>
          </a:prstGeom>
          <a:solidFill>
            <a:srgbClr val="FF0000"/>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49"/>
          <p:cNvSpPr txBox="1"/>
          <p:nvPr/>
        </p:nvSpPr>
        <p:spPr>
          <a:xfrm>
            <a:off x="3857250" y="1330200"/>
            <a:ext cx="3183900" cy="3888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SzPts val="1400"/>
              <a:buFont typeface="Calibri"/>
              <a:buChar char="+"/>
            </a:pPr>
            <a:r>
              <a:rPr lang="es" b="1">
                <a:latin typeface="Calibri"/>
                <a:ea typeface="Calibri"/>
                <a:cs typeface="Calibri"/>
                <a:sym typeface="Calibri"/>
              </a:rPr>
              <a:t>Inyección (kWh) a </a:t>
            </a:r>
            <a:r>
              <a:rPr lang="es" b="1">
                <a:solidFill>
                  <a:srgbClr val="007BBB"/>
                </a:solidFill>
                <a:latin typeface="Calibri"/>
                <a:ea typeface="Calibri"/>
                <a:cs typeface="Calibri"/>
                <a:sym typeface="Calibri"/>
              </a:rPr>
              <a:t>$G (PEE+PET) </a:t>
            </a:r>
            <a:endParaRPr b="1">
              <a:solidFill>
                <a:srgbClr val="007BBB"/>
              </a:solidFill>
              <a:latin typeface="Calibri"/>
              <a:ea typeface="Calibri"/>
              <a:cs typeface="Calibri"/>
              <a:sym typeface="Calibri"/>
            </a:endParaRPr>
          </a:p>
          <a:p>
            <a:pPr marL="0" lvl="0" indent="0" algn="l" rtl="0">
              <a:spcBef>
                <a:spcPts val="0"/>
              </a:spcBef>
              <a:spcAft>
                <a:spcPts val="0"/>
              </a:spcAft>
              <a:buNone/>
            </a:pPr>
            <a:endParaRPr b="1">
              <a:latin typeface="Calibri"/>
              <a:ea typeface="Calibri"/>
              <a:cs typeface="Calibri"/>
              <a:sym typeface="Calibri"/>
            </a:endParaRPr>
          </a:p>
        </p:txBody>
      </p:sp>
      <p:sp>
        <p:nvSpPr>
          <p:cNvPr id="197" name="Google Shape;197;p49"/>
          <p:cNvSpPr txBox="1"/>
          <p:nvPr/>
        </p:nvSpPr>
        <p:spPr>
          <a:xfrm>
            <a:off x="4030900" y="2943175"/>
            <a:ext cx="3492000" cy="38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a:latin typeface="Calibri"/>
                <a:ea typeface="Calibri"/>
                <a:cs typeface="Calibri"/>
                <a:sym typeface="Calibri"/>
              </a:rPr>
              <a:t>-</a:t>
            </a:r>
            <a:r>
              <a:rPr lang="es" b="1">
                <a:latin typeface="Calibri"/>
                <a:ea typeface="Calibri"/>
                <a:cs typeface="Calibri"/>
                <a:sym typeface="Calibri"/>
              </a:rPr>
              <a:t>   Consumo de Red (kWh) a </a:t>
            </a:r>
            <a:r>
              <a:rPr lang="es" b="1">
                <a:solidFill>
                  <a:srgbClr val="007BBB"/>
                </a:solidFill>
                <a:latin typeface="Calibri"/>
                <a:ea typeface="Calibri"/>
                <a:cs typeface="Calibri"/>
                <a:sym typeface="Calibri"/>
              </a:rPr>
              <a:t>$G + VAD + IMP</a:t>
            </a:r>
            <a:endParaRPr b="1">
              <a:solidFill>
                <a:srgbClr val="007BBB"/>
              </a:solidFill>
              <a:latin typeface="Calibri"/>
              <a:ea typeface="Calibri"/>
              <a:cs typeface="Calibri"/>
              <a:sym typeface="Calibri"/>
            </a:endParaRPr>
          </a:p>
          <a:p>
            <a:pPr marL="0" lvl="0" indent="0" algn="l" rtl="0">
              <a:spcBef>
                <a:spcPts val="0"/>
              </a:spcBef>
              <a:spcAft>
                <a:spcPts val="0"/>
              </a:spcAft>
              <a:buNone/>
            </a:pPr>
            <a:endParaRPr b="1">
              <a:latin typeface="Calibri"/>
              <a:ea typeface="Calibri"/>
              <a:cs typeface="Calibri"/>
              <a:sym typeface="Calibri"/>
            </a:endParaRPr>
          </a:p>
        </p:txBody>
      </p:sp>
      <p:pic>
        <p:nvPicPr>
          <p:cNvPr id="198" name="Google Shape;198;p49"/>
          <p:cNvPicPr preferRelativeResize="0"/>
          <p:nvPr/>
        </p:nvPicPr>
        <p:blipFill>
          <a:blip r:embed="rId5">
            <a:alphaModFix/>
          </a:blip>
          <a:stretch>
            <a:fillRect/>
          </a:stretch>
        </p:blipFill>
        <p:spPr>
          <a:xfrm>
            <a:off x="5672437" y="1707976"/>
            <a:ext cx="1175188" cy="1132875"/>
          </a:xfrm>
          <a:prstGeom prst="rect">
            <a:avLst/>
          </a:prstGeom>
          <a:noFill/>
          <a:ln>
            <a:noFill/>
          </a:ln>
        </p:spPr>
      </p:pic>
      <p:sp>
        <p:nvSpPr>
          <p:cNvPr id="199" name="Google Shape;199;p49"/>
          <p:cNvSpPr txBox="1"/>
          <p:nvPr/>
        </p:nvSpPr>
        <p:spPr>
          <a:xfrm>
            <a:off x="1006050" y="3953800"/>
            <a:ext cx="7290900" cy="566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500" b="1">
              <a:latin typeface="Calibri"/>
              <a:ea typeface="Calibri"/>
              <a:cs typeface="Calibri"/>
              <a:sym typeface="Calibri"/>
            </a:endParaRPr>
          </a:p>
          <a:p>
            <a:pPr marL="0" lvl="0" indent="0" algn="ctr" rtl="0">
              <a:spcBef>
                <a:spcPts val="0"/>
              </a:spcBef>
              <a:spcAft>
                <a:spcPts val="0"/>
              </a:spcAft>
              <a:buNone/>
            </a:pPr>
            <a:r>
              <a:rPr lang="es" sz="1500" b="1">
                <a:latin typeface="Calibri"/>
                <a:ea typeface="Calibri"/>
                <a:cs typeface="Calibri"/>
                <a:sym typeface="Calibri"/>
              </a:rPr>
              <a:t> </a:t>
            </a:r>
            <a:r>
              <a:rPr lang="es" sz="1500" b="1">
                <a:solidFill>
                  <a:srgbClr val="007BBB"/>
                </a:solidFill>
                <a:latin typeface="Calibri"/>
                <a:ea typeface="Calibri"/>
                <a:cs typeface="Calibri"/>
                <a:sym typeface="Calibri"/>
              </a:rPr>
              <a:t>$ G </a:t>
            </a:r>
            <a:r>
              <a:rPr lang="es" sz="1500" b="1">
                <a:latin typeface="Calibri"/>
                <a:ea typeface="Calibri"/>
                <a:cs typeface="Calibri"/>
                <a:sym typeface="Calibri"/>
              </a:rPr>
              <a:t>es el Precio Estabilizado de la Energía + Precio Estabilizado del Transporte en el MEM</a:t>
            </a:r>
            <a:endParaRPr sz="1500" b="1">
              <a:latin typeface="Calibri"/>
              <a:ea typeface="Calibri"/>
              <a:cs typeface="Calibri"/>
              <a:sym typeface="Calibri"/>
            </a:endParaRPr>
          </a:p>
          <a:p>
            <a:pPr marL="0" lvl="0" indent="0" algn="ctr" rtl="0">
              <a:spcBef>
                <a:spcPts val="0"/>
              </a:spcBef>
              <a:spcAft>
                <a:spcPts val="0"/>
              </a:spcAft>
              <a:buNone/>
            </a:pPr>
            <a:r>
              <a:rPr lang="es" sz="1500" b="1">
                <a:latin typeface="Calibri"/>
                <a:ea typeface="Calibri"/>
                <a:cs typeface="Calibri"/>
                <a:sym typeface="Calibri"/>
              </a:rPr>
              <a:t> </a:t>
            </a:r>
            <a:r>
              <a:rPr lang="es" sz="1500" b="1">
                <a:solidFill>
                  <a:srgbClr val="0072BC"/>
                </a:solidFill>
                <a:latin typeface="Calibri"/>
                <a:ea typeface="Calibri"/>
                <a:cs typeface="Calibri"/>
                <a:sym typeface="Calibri"/>
              </a:rPr>
              <a:t> $ VAD </a:t>
            </a:r>
            <a:r>
              <a:rPr lang="es" sz="1500" b="1">
                <a:latin typeface="Calibri"/>
                <a:ea typeface="Calibri"/>
                <a:cs typeface="Calibri"/>
                <a:sym typeface="Calibri"/>
              </a:rPr>
              <a:t>es el Valor Agregado de Distribución</a:t>
            </a:r>
            <a:endParaRPr sz="1500" b="1">
              <a:latin typeface="Calibri"/>
              <a:ea typeface="Calibri"/>
              <a:cs typeface="Calibri"/>
              <a:sym typeface="Calibri"/>
            </a:endParaRPr>
          </a:p>
          <a:p>
            <a:pPr marL="0" lvl="0" indent="0" algn="ctr" rtl="0">
              <a:spcBef>
                <a:spcPts val="0"/>
              </a:spcBef>
              <a:spcAft>
                <a:spcPts val="0"/>
              </a:spcAft>
              <a:buNone/>
            </a:pPr>
            <a:endParaRPr b="1">
              <a:latin typeface="Calibri"/>
              <a:ea typeface="Calibri"/>
              <a:cs typeface="Calibri"/>
              <a:sym typeface="Calibri"/>
            </a:endParaRPr>
          </a:p>
        </p:txBody>
      </p:sp>
      <p:sp>
        <p:nvSpPr>
          <p:cNvPr id="200" name="Google Shape;200;p49"/>
          <p:cNvSpPr/>
          <p:nvPr/>
        </p:nvSpPr>
        <p:spPr>
          <a:xfrm rot="5404477">
            <a:off x="2074367" y="2423049"/>
            <a:ext cx="1151701" cy="131400"/>
          </a:xfrm>
          <a:prstGeom prst="rightArrow">
            <a:avLst>
              <a:gd name="adj1" fmla="val 50000"/>
              <a:gd name="adj2" fmla="val 50000"/>
            </a:avLst>
          </a:prstGeom>
          <a:solidFill>
            <a:srgbClr val="93C47D"/>
          </a:solidFill>
          <a:ln w="9525"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49"/>
          <p:cNvSpPr txBox="1"/>
          <p:nvPr/>
        </p:nvSpPr>
        <p:spPr>
          <a:xfrm>
            <a:off x="1132800" y="2184400"/>
            <a:ext cx="1479900" cy="608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b="1">
                <a:solidFill>
                  <a:schemeClr val="dk1"/>
                </a:solidFill>
                <a:latin typeface="Calibri"/>
                <a:ea typeface="Calibri"/>
                <a:cs typeface="Calibri"/>
                <a:sym typeface="Calibri"/>
              </a:rPr>
              <a:t>Autoconsumo</a:t>
            </a:r>
            <a:endParaRPr b="1">
              <a:solidFill>
                <a:schemeClr val="dk1"/>
              </a:solidFill>
              <a:latin typeface="Calibri"/>
              <a:ea typeface="Calibri"/>
              <a:cs typeface="Calibri"/>
              <a:sym typeface="Calibri"/>
            </a:endParaRPr>
          </a:p>
          <a:p>
            <a:pPr marL="0" lvl="0" indent="0" algn="ctr" rtl="0">
              <a:spcBef>
                <a:spcPts val="0"/>
              </a:spcBef>
              <a:spcAft>
                <a:spcPts val="0"/>
              </a:spcAft>
              <a:buNone/>
            </a:pPr>
            <a:r>
              <a:rPr lang="es" b="1">
                <a:solidFill>
                  <a:schemeClr val="dk1"/>
                </a:solidFill>
                <a:latin typeface="Calibri"/>
                <a:ea typeface="Calibri"/>
                <a:cs typeface="Calibri"/>
                <a:sym typeface="Calibri"/>
              </a:rPr>
              <a:t>(Ahorro usuario)</a:t>
            </a:r>
            <a:endParaRPr b="1">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50"/>
          <p:cNvSpPr txBox="1">
            <a:spLocks noGrp="1"/>
          </p:cNvSpPr>
          <p:nvPr>
            <p:ph type="title"/>
          </p:nvPr>
        </p:nvSpPr>
        <p:spPr>
          <a:xfrm>
            <a:off x="467544" y="195486"/>
            <a:ext cx="7772400" cy="648000"/>
          </a:xfrm>
          <a:prstGeom prst="rect">
            <a:avLst/>
          </a:prstGeom>
        </p:spPr>
        <p:txBody>
          <a:bodyPr spcFirstLastPara="1" wrap="square" lIns="68575" tIns="68575" rIns="68575" bIns="68575" anchor="t" anchorCtr="0">
            <a:noAutofit/>
          </a:bodyPr>
          <a:lstStyle/>
          <a:p>
            <a:pPr marL="0" lvl="0" indent="0" algn="l" rtl="0">
              <a:spcBef>
                <a:spcPts val="0"/>
              </a:spcBef>
              <a:spcAft>
                <a:spcPts val="0"/>
              </a:spcAft>
              <a:buNone/>
            </a:pPr>
            <a:r>
              <a:rPr lang="es"/>
              <a:t>LEY NACIONAL DE GENERACIÓN DISTRIBUIDA: RESPONSABILIDADES Y ROLES</a:t>
            </a:r>
            <a:endParaRPr/>
          </a:p>
        </p:txBody>
      </p:sp>
      <p:graphicFrame>
        <p:nvGraphicFramePr>
          <p:cNvPr id="207" name="Google Shape;207;p50"/>
          <p:cNvGraphicFramePr/>
          <p:nvPr/>
        </p:nvGraphicFramePr>
        <p:xfrm>
          <a:off x="526700" y="843475"/>
          <a:ext cx="8198175" cy="3809940"/>
        </p:xfrm>
        <a:graphic>
          <a:graphicData uri="http://schemas.openxmlformats.org/drawingml/2006/table">
            <a:tbl>
              <a:tblPr>
                <a:noFill/>
                <a:tableStyleId>{0A1FB874-2A4C-40DF-AD5A-B9EDC76D3F84}</a:tableStyleId>
              </a:tblPr>
              <a:tblGrid>
                <a:gridCol w="2732725"/>
                <a:gridCol w="2732725"/>
                <a:gridCol w="2732725"/>
              </a:tblGrid>
              <a:tr h="416050">
                <a:tc>
                  <a:txBody>
                    <a:bodyPr/>
                    <a:lstStyle/>
                    <a:p>
                      <a:pPr marL="0" marR="0" lvl="0" indent="0" algn="ctr" rtl="0">
                        <a:lnSpc>
                          <a:spcPct val="100000"/>
                        </a:lnSpc>
                        <a:spcBef>
                          <a:spcPts val="0"/>
                        </a:spcBef>
                        <a:spcAft>
                          <a:spcPts val="0"/>
                        </a:spcAft>
                        <a:buNone/>
                      </a:pPr>
                      <a:r>
                        <a:rPr lang="es" sz="1600" b="1">
                          <a:solidFill>
                            <a:schemeClr val="lt2"/>
                          </a:solidFill>
                          <a:latin typeface="Calibri"/>
                          <a:ea typeface="Calibri"/>
                          <a:cs typeface="Calibri"/>
                          <a:sym typeface="Calibri"/>
                        </a:rPr>
                        <a:t>Autoridad de Aplicación</a:t>
                      </a:r>
                      <a:endParaRPr sz="1200"/>
                    </a:p>
                  </a:txBody>
                  <a:tcPr marL="91425" marR="91425" marT="91425" marB="91425">
                    <a:lnL w="19050" cap="flat" cmpd="sng">
                      <a:solidFill>
                        <a:schemeClr val="dk2"/>
                      </a:solidFill>
                      <a:prstDash val="solid"/>
                      <a:round/>
                      <a:headEnd type="none" w="sm" len="sm"/>
                      <a:tailEnd type="none" w="sm" len="sm"/>
                    </a:lnL>
                    <a:lnR w="19050" cap="flat" cmpd="sng">
                      <a:solidFill>
                        <a:schemeClr val="dk2"/>
                      </a:solidFill>
                      <a:prstDash val="solid"/>
                      <a:round/>
                      <a:headEnd type="none" w="sm" len="sm"/>
                      <a:tailEnd type="none" w="sm" len="sm"/>
                    </a:lnR>
                    <a:lnT w="19050" cap="flat" cmpd="sng">
                      <a:solidFill>
                        <a:schemeClr val="dk2"/>
                      </a:solidFill>
                      <a:prstDash val="solid"/>
                      <a:round/>
                      <a:headEnd type="none" w="sm" len="sm"/>
                      <a:tailEnd type="none" w="sm" len="sm"/>
                    </a:lnT>
                    <a:lnB w="19050" cap="flat" cmpd="sng">
                      <a:solidFill>
                        <a:schemeClr val="dk2"/>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None/>
                      </a:pPr>
                      <a:r>
                        <a:rPr lang="es" sz="1600" b="1">
                          <a:solidFill>
                            <a:schemeClr val="lt2"/>
                          </a:solidFill>
                          <a:latin typeface="Calibri"/>
                          <a:ea typeface="Calibri"/>
                          <a:cs typeface="Calibri"/>
                          <a:sym typeface="Calibri"/>
                        </a:rPr>
                        <a:t>Entes</a:t>
                      </a:r>
                      <a:r>
                        <a:rPr lang="es" sz="1200"/>
                        <a:t> </a:t>
                      </a:r>
                      <a:r>
                        <a:rPr lang="es" sz="1600" b="1">
                          <a:solidFill>
                            <a:schemeClr val="lt2"/>
                          </a:solidFill>
                          <a:latin typeface="Calibri"/>
                          <a:ea typeface="Calibri"/>
                          <a:cs typeface="Calibri"/>
                          <a:sym typeface="Calibri"/>
                        </a:rPr>
                        <a:t>Reguladores</a:t>
                      </a:r>
                      <a:endParaRPr sz="1200"/>
                    </a:p>
                  </a:txBody>
                  <a:tcPr marL="91425" marR="91425" marT="91425" marB="91425">
                    <a:lnL w="19050" cap="flat" cmpd="sng">
                      <a:solidFill>
                        <a:schemeClr val="dk2"/>
                      </a:solidFill>
                      <a:prstDash val="solid"/>
                      <a:round/>
                      <a:headEnd type="none" w="sm" len="sm"/>
                      <a:tailEnd type="none" w="sm" len="sm"/>
                    </a:lnL>
                    <a:lnR w="19050" cap="flat" cmpd="sng">
                      <a:solidFill>
                        <a:schemeClr val="dk2"/>
                      </a:solidFill>
                      <a:prstDash val="solid"/>
                      <a:round/>
                      <a:headEnd type="none" w="sm" len="sm"/>
                      <a:tailEnd type="none" w="sm" len="sm"/>
                    </a:lnR>
                    <a:lnT w="19050" cap="flat" cmpd="sng">
                      <a:solidFill>
                        <a:schemeClr val="dk2"/>
                      </a:solidFill>
                      <a:prstDash val="solid"/>
                      <a:round/>
                      <a:headEnd type="none" w="sm" len="sm"/>
                      <a:tailEnd type="none" w="sm" len="sm"/>
                    </a:lnT>
                    <a:lnB w="19050" cap="flat" cmpd="sng">
                      <a:solidFill>
                        <a:schemeClr val="dk2"/>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s" sz="1600" b="1">
                          <a:solidFill>
                            <a:schemeClr val="lt2"/>
                          </a:solidFill>
                          <a:latin typeface="Calibri"/>
                          <a:ea typeface="Calibri"/>
                          <a:cs typeface="Calibri"/>
                          <a:sym typeface="Calibri"/>
                        </a:rPr>
                        <a:t>Distribuidores</a:t>
                      </a:r>
                      <a:endParaRPr sz="1200"/>
                    </a:p>
                  </a:txBody>
                  <a:tcPr marL="91425" marR="91425" marT="91425" marB="91425">
                    <a:lnL w="19050" cap="flat" cmpd="sng">
                      <a:solidFill>
                        <a:schemeClr val="dk2"/>
                      </a:solidFill>
                      <a:prstDash val="solid"/>
                      <a:round/>
                      <a:headEnd type="none" w="sm" len="sm"/>
                      <a:tailEnd type="none" w="sm" len="sm"/>
                    </a:lnL>
                    <a:lnR w="19050" cap="flat" cmpd="sng">
                      <a:solidFill>
                        <a:schemeClr val="dk2"/>
                      </a:solidFill>
                      <a:prstDash val="solid"/>
                      <a:round/>
                      <a:headEnd type="none" w="sm" len="sm"/>
                      <a:tailEnd type="none" w="sm" len="sm"/>
                    </a:lnR>
                    <a:lnT w="19050" cap="flat" cmpd="sng">
                      <a:solidFill>
                        <a:schemeClr val="dk2"/>
                      </a:solidFill>
                      <a:prstDash val="solid"/>
                      <a:round/>
                      <a:headEnd type="none" w="sm" len="sm"/>
                      <a:tailEnd type="none" w="sm" len="sm"/>
                    </a:lnT>
                    <a:lnB w="19050" cap="flat" cmpd="sng">
                      <a:solidFill>
                        <a:schemeClr val="dk2"/>
                      </a:solidFill>
                      <a:prstDash val="solid"/>
                      <a:round/>
                      <a:headEnd type="none" w="sm" len="sm"/>
                      <a:tailEnd type="none" w="sm" len="sm"/>
                    </a:lnB>
                    <a:solidFill>
                      <a:schemeClr val="accent2"/>
                    </a:solidFill>
                  </a:tcPr>
                </a:tc>
              </a:tr>
              <a:tr h="2834875">
                <a:tc>
                  <a:txBody>
                    <a:bodyPr/>
                    <a:lstStyle/>
                    <a:p>
                      <a:pPr marL="457200" lvl="0" indent="-330200" algn="l" rtl="0">
                        <a:spcBef>
                          <a:spcPts val="0"/>
                        </a:spcBef>
                        <a:spcAft>
                          <a:spcPts val="0"/>
                        </a:spcAft>
                        <a:buClr>
                          <a:srgbClr val="007CD4"/>
                        </a:buClr>
                        <a:buSzPts val="1600"/>
                        <a:buChar char="•"/>
                      </a:pPr>
                      <a:r>
                        <a:rPr lang="es">
                          <a:solidFill>
                            <a:srgbClr val="7F7F7F"/>
                          </a:solidFill>
                          <a:latin typeface="Calibri"/>
                          <a:ea typeface="Calibri"/>
                          <a:cs typeface="Calibri"/>
                          <a:sym typeface="Calibri"/>
                        </a:rPr>
                        <a:t>Establece </a:t>
                      </a:r>
                      <a:r>
                        <a:rPr lang="es" b="1">
                          <a:solidFill>
                            <a:srgbClr val="7F7F7F"/>
                          </a:solidFill>
                          <a:latin typeface="Calibri"/>
                          <a:ea typeface="Calibri"/>
                          <a:cs typeface="Calibri"/>
                          <a:sym typeface="Calibri"/>
                        </a:rPr>
                        <a:t>objetivos </a:t>
                      </a:r>
                      <a:r>
                        <a:rPr lang="es">
                          <a:solidFill>
                            <a:srgbClr val="7F7F7F"/>
                          </a:solidFill>
                          <a:latin typeface="Calibri"/>
                          <a:ea typeface="Calibri"/>
                          <a:cs typeface="Calibri"/>
                          <a:sym typeface="Calibri"/>
                        </a:rPr>
                        <a:t>nacionales y</a:t>
                      </a:r>
                      <a:r>
                        <a:rPr lang="es" b="1">
                          <a:solidFill>
                            <a:srgbClr val="7F7F7F"/>
                          </a:solidFill>
                          <a:latin typeface="Calibri"/>
                          <a:ea typeface="Calibri"/>
                          <a:cs typeface="Calibri"/>
                          <a:sym typeface="Calibri"/>
                        </a:rPr>
                        <a:t> lineamientos</a:t>
                      </a:r>
                      <a:r>
                        <a:rPr lang="es">
                          <a:solidFill>
                            <a:srgbClr val="7F7F7F"/>
                          </a:solidFill>
                          <a:latin typeface="Calibri"/>
                          <a:ea typeface="Calibri"/>
                          <a:cs typeface="Calibri"/>
                          <a:sym typeface="Calibri"/>
                        </a:rPr>
                        <a:t> generales;</a:t>
                      </a:r>
                      <a:endParaRPr>
                        <a:solidFill>
                          <a:srgbClr val="7F7F7F"/>
                        </a:solidFill>
                        <a:latin typeface="Calibri"/>
                        <a:ea typeface="Calibri"/>
                        <a:cs typeface="Calibri"/>
                        <a:sym typeface="Calibri"/>
                      </a:endParaRPr>
                    </a:p>
                    <a:p>
                      <a:pPr marL="457200" marR="0" lvl="0" indent="-330200" algn="l" rtl="0">
                        <a:lnSpc>
                          <a:spcPct val="100000"/>
                        </a:lnSpc>
                        <a:spcBef>
                          <a:spcPts val="0"/>
                        </a:spcBef>
                        <a:spcAft>
                          <a:spcPts val="0"/>
                        </a:spcAft>
                        <a:buClr>
                          <a:srgbClr val="007CD4"/>
                        </a:buClr>
                        <a:buSzPts val="1600"/>
                        <a:buChar char="•"/>
                      </a:pPr>
                      <a:r>
                        <a:rPr lang="es" b="1">
                          <a:solidFill>
                            <a:srgbClr val="7F7F7F"/>
                          </a:solidFill>
                          <a:latin typeface="Calibri"/>
                          <a:ea typeface="Calibri"/>
                          <a:cs typeface="Calibri"/>
                          <a:sym typeface="Calibri"/>
                        </a:rPr>
                        <a:t>Determina </a:t>
                      </a:r>
                      <a:r>
                        <a:rPr lang="es">
                          <a:solidFill>
                            <a:srgbClr val="7F7F7F"/>
                          </a:solidFill>
                          <a:latin typeface="Calibri"/>
                          <a:ea typeface="Calibri"/>
                          <a:cs typeface="Calibri"/>
                          <a:sym typeface="Calibri"/>
                        </a:rPr>
                        <a:t>normativa </a:t>
                      </a:r>
                      <a:r>
                        <a:rPr lang="es" b="1">
                          <a:solidFill>
                            <a:srgbClr val="7F7F7F"/>
                          </a:solidFill>
                          <a:latin typeface="Calibri"/>
                          <a:ea typeface="Calibri"/>
                          <a:cs typeface="Calibri"/>
                          <a:sym typeface="Calibri"/>
                        </a:rPr>
                        <a:t>técnica </a:t>
                      </a:r>
                      <a:r>
                        <a:rPr lang="es">
                          <a:solidFill>
                            <a:srgbClr val="7F7F7F"/>
                          </a:solidFill>
                          <a:latin typeface="Calibri"/>
                          <a:ea typeface="Calibri"/>
                          <a:cs typeface="Calibri"/>
                          <a:sym typeface="Calibri"/>
                        </a:rPr>
                        <a:t>y estándares de calidad (regulación de comercio);</a:t>
                      </a:r>
                      <a:endParaRPr>
                        <a:solidFill>
                          <a:srgbClr val="7F7F7F"/>
                        </a:solidFill>
                        <a:latin typeface="Calibri"/>
                        <a:ea typeface="Calibri"/>
                        <a:cs typeface="Calibri"/>
                        <a:sym typeface="Calibri"/>
                      </a:endParaRPr>
                    </a:p>
                    <a:p>
                      <a:pPr marL="457200" lvl="0" indent="-330200" algn="l" rtl="0">
                        <a:spcBef>
                          <a:spcPts val="0"/>
                        </a:spcBef>
                        <a:spcAft>
                          <a:spcPts val="0"/>
                        </a:spcAft>
                        <a:buClr>
                          <a:srgbClr val="007CD4"/>
                        </a:buClr>
                        <a:buSzPts val="1600"/>
                        <a:buChar char="•"/>
                      </a:pPr>
                      <a:r>
                        <a:rPr lang="es">
                          <a:solidFill>
                            <a:srgbClr val="7F7F7F"/>
                          </a:solidFill>
                          <a:latin typeface="Calibri"/>
                          <a:ea typeface="Calibri"/>
                          <a:cs typeface="Calibri"/>
                          <a:sym typeface="Calibri"/>
                        </a:rPr>
                        <a:t>Implementa mecanismos de </a:t>
                      </a:r>
                      <a:r>
                        <a:rPr lang="es" b="1">
                          <a:solidFill>
                            <a:srgbClr val="7F7F7F"/>
                          </a:solidFill>
                          <a:latin typeface="Calibri"/>
                          <a:ea typeface="Calibri"/>
                          <a:cs typeface="Calibri"/>
                          <a:sym typeface="Calibri"/>
                        </a:rPr>
                        <a:t>promoción </a:t>
                      </a:r>
                      <a:r>
                        <a:rPr lang="es">
                          <a:solidFill>
                            <a:srgbClr val="7F7F7F"/>
                          </a:solidFill>
                          <a:latin typeface="Calibri"/>
                          <a:ea typeface="Calibri"/>
                          <a:cs typeface="Calibri"/>
                          <a:sym typeface="Calibri"/>
                        </a:rPr>
                        <a:t>de Oferta y Demanda;</a:t>
                      </a:r>
                      <a:endParaRPr>
                        <a:solidFill>
                          <a:srgbClr val="7F7F7F"/>
                        </a:solidFill>
                        <a:latin typeface="Calibri"/>
                        <a:ea typeface="Calibri"/>
                        <a:cs typeface="Calibri"/>
                        <a:sym typeface="Calibri"/>
                      </a:endParaRPr>
                    </a:p>
                    <a:p>
                      <a:pPr marL="457200" marR="0" lvl="0" indent="-330200" algn="l" rtl="0">
                        <a:lnSpc>
                          <a:spcPct val="100000"/>
                        </a:lnSpc>
                        <a:spcBef>
                          <a:spcPts val="0"/>
                        </a:spcBef>
                        <a:spcAft>
                          <a:spcPts val="0"/>
                        </a:spcAft>
                        <a:buClr>
                          <a:srgbClr val="007CD4"/>
                        </a:buClr>
                        <a:buSzPts val="1600"/>
                        <a:buChar char="•"/>
                      </a:pPr>
                      <a:r>
                        <a:rPr lang="es" b="1">
                          <a:solidFill>
                            <a:srgbClr val="7F7F7F"/>
                          </a:solidFill>
                          <a:latin typeface="Calibri"/>
                          <a:ea typeface="Calibri"/>
                          <a:cs typeface="Calibri"/>
                          <a:sym typeface="Calibri"/>
                        </a:rPr>
                        <a:t>Verifica</a:t>
                      </a:r>
                      <a:r>
                        <a:rPr lang="es">
                          <a:solidFill>
                            <a:srgbClr val="7F7F7F"/>
                          </a:solidFill>
                          <a:latin typeface="Calibri"/>
                          <a:ea typeface="Calibri"/>
                          <a:cs typeface="Calibri"/>
                          <a:sym typeface="Calibri"/>
                        </a:rPr>
                        <a:t> cumplimiento de objetivos.</a:t>
                      </a:r>
                      <a:endParaRPr>
                        <a:solidFill>
                          <a:srgbClr val="7F7F7F"/>
                        </a:solidFill>
                        <a:latin typeface="Calibri"/>
                        <a:ea typeface="Calibri"/>
                        <a:cs typeface="Calibri"/>
                        <a:sym typeface="Calibri"/>
                      </a:endParaRPr>
                    </a:p>
                    <a:p>
                      <a:pPr marL="457200" marR="0" lvl="0" indent="-330200" algn="l" rtl="0">
                        <a:lnSpc>
                          <a:spcPct val="100000"/>
                        </a:lnSpc>
                        <a:spcBef>
                          <a:spcPts val="0"/>
                        </a:spcBef>
                        <a:spcAft>
                          <a:spcPts val="0"/>
                        </a:spcAft>
                        <a:buClr>
                          <a:srgbClr val="007CD4"/>
                        </a:buClr>
                        <a:buSzPts val="1600"/>
                        <a:buChar char="•"/>
                      </a:pPr>
                      <a:r>
                        <a:rPr lang="es" b="1">
                          <a:solidFill>
                            <a:srgbClr val="7F7F7F"/>
                          </a:solidFill>
                          <a:latin typeface="Calibri"/>
                          <a:ea typeface="Calibri"/>
                          <a:cs typeface="Calibri"/>
                          <a:sym typeface="Calibri"/>
                        </a:rPr>
                        <a:t>Fiscaliza</a:t>
                      </a:r>
                      <a:r>
                        <a:rPr lang="es">
                          <a:solidFill>
                            <a:srgbClr val="7F7F7F"/>
                          </a:solidFill>
                          <a:latin typeface="Calibri"/>
                          <a:ea typeface="Calibri"/>
                          <a:cs typeface="Calibri"/>
                          <a:sym typeface="Calibri"/>
                        </a:rPr>
                        <a:t> la continuidad de los beneficios promocionales otorgados.  </a:t>
                      </a:r>
                      <a:endParaRPr>
                        <a:solidFill>
                          <a:srgbClr val="7F7F7F"/>
                        </a:solidFill>
                        <a:latin typeface="Calibri"/>
                        <a:ea typeface="Calibri"/>
                        <a:cs typeface="Calibri"/>
                        <a:sym typeface="Calibri"/>
                      </a:endParaRPr>
                    </a:p>
                  </a:txBody>
                  <a:tcPr marL="91425" marR="91425" marT="91425" marB="91425">
                    <a:lnL w="19050" cap="flat" cmpd="sng">
                      <a:solidFill>
                        <a:schemeClr val="dk2"/>
                      </a:solidFill>
                      <a:prstDash val="solid"/>
                      <a:round/>
                      <a:headEnd type="none" w="sm" len="sm"/>
                      <a:tailEnd type="none" w="sm" len="sm"/>
                    </a:lnL>
                    <a:lnR w="19050" cap="flat" cmpd="sng">
                      <a:solidFill>
                        <a:schemeClr val="dk2"/>
                      </a:solidFill>
                      <a:prstDash val="solid"/>
                      <a:round/>
                      <a:headEnd type="none" w="sm" len="sm"/>
                      <a:tailEnd type="none" w="sm" len="sm"/>
                    </a:lnR>
                    <a:lnT w="19050" cap="flat" cmpd="sng">
                      <a:solidFill>
                        <a:schemeClr val="dk2"/>
                      </a:solidFill>
                      <a:prstDash val="solid"/>
                      <a:round/>
                      <a:headEnd type="none" w="sm" len="sm"/>
                      <a:tailEnd type="none" w="sm" len="sm"/>
                    </a:lnT>
                    <a:lnB w="19050" cap="flat" cmpd="sng">
                      <a:solidFill>
                        <a:schemeClr val="dk2"/>
                      </a:solidFill>
                      <a:prstDash val="solid"/>
                      <a:round/>
                      <a:headEnd type="none" w="sm" len="sm"/>
                      <a:tailEnd type="none" w="sm" len="sm"/>
                    </a:lnB>
                  </a:tcPr>
                </a:tc>
                <a:tc>
                  <a:txBody>
                    <a:bodyPr/>
                    <a:lstStyle/>
                    <a:p>
                      <a:pPr marL="457200" lvl="0" indent="-330200" algn="l" rtl="0">
                        <a:spcBef>
                          <a:spcPts val="0"/>
                        </a:spcBef>
                        <a:spcAft>
                          <a:spcPts val="0"/>
                        </a:spcAft>
                        <a:buClr>
                          <a:srgbClr val="007CD4"/>
                        </a:buClr>
                        <a:buSzPts val="1600"/>
                        <a:buChar char="•"/>
                      </a:pPr>
                      <a:r>
                        <a:rPr lang="es" b="1">
                          <a:solidFill>
                            <a:srgbClr val="7F7F7F"/>
                          </a:solidFill>
                          <a:latin typeface="Calibri"/>
                          <a:ea typeface="Calibri"/>
                          <a:cs typeface="Calibri"/>
                          <a:sym typeface="Calibri"/>
                        </a:rPr>
                        <a:t>Fiscaliza procedimientos</a:t>
                      </a:r>
                      <a:r>
                        <a:rPr lang="es">
                          <a:solidFill>
                            <a:srgbClr val="7F7F7F"/>
                          </a:solidFill>
                          <a:latin typeface="Calibri"/>
                          <a:ea typeface="Calibri"/>
                          <a:cs typeface="Calibri"/>
                          <a:sym typeface="Calibri"/>
                        </a:rPr>
                        <a:t> de Autorización de Conexión;</a:t>
                      </a:r>
                      <a:endParaRPr>
                        <a:solidFill>
                          <a:srgbClr val="7F7F7F"/>
                        </a:solidFill>
                        <a:latin typeface="Calibri"/>
                        <a:ea typeface="Calibri"/>
                        <a:cs typeface="Calibri"/>
                        <a:sym typeface="Calibri"/>
                      </a:endParaRPr>
                    </a:p>
                    <a:p>
                      <a:pPr marL="457200" lvl="0" indent="-330200" algn="l" rtl="0">
                        <a:spcBef>
                          <a:spcPts val="0"/>
                        </a:spcBef>
                        <a:spcAft>
                          <a:spcPts val="0"/>
                        </a:spcAft>
                        <a:buClr>
                          <a:srgbClr val="007CD4"/>
                        </a:buClr>
                        <a:buSzPts val="1600"/>
                        <a:buChar char="•"/>
                      </a:pPr>
                      <a:r>
                        <a:rPr lang="es" b="1">
                          <a:solidFill>
                            <a:srgbClr val="7F7F7F"/>
                          </a:solidFill>
                          <a:latin typeface="Calibri"/>
                          <a:ea typeface="Calibri"/>
                          <a:cs typeface="Calibri"/>
                          <a:sym typeface="Calibri"/>
                        </a:rPr>
                        <a:t>Controlan</a:t>
                      </a:r>
                      <a:r>
                        <a:rPr lang="es">
                          <a:solidFill>
                            <a:srgbClr val="7F7F7F"/>
                          </a:solidFill>
                          <a:latin typeface="Calibri"/>
                          <a:ea typeface="Calibri"/>
                          <a:cs typeface="Calibri"/>
                          <a:sym typeface="Calibri"/>
                        </a:rPr>
                        <a:t> cumplimiento de normativa técnica y requerimientos de la ley;</a:t>
                      </a:r>
                      <a:endParaRPr>
                        <a:solidFill>
                          <a:srgbClr val="7F7F7F"/>
                        </a:solidFill>
                        <a:latin typeface="Calibri"/>
                        <a:ea typeface="Calibri"/>
                        <a:cs typeface="Calibri"/>
                        <a:sym typeface="Calibri"/>
                      </a:endParaRPr>
                    </a:p>
                    <a:p>
                      <a:pPr marL="457200" lvl="0" indent="-330200" algn="l" rtl="0">
                        <a:spcBef>
                          <a:spcPts val="0"/>
                        </a:spcBef>
                        <a:spcAft>
                          <a:spcPts val="0"/>
                        </a:spcAft>
                        <a:buClr>
                          <a:srgbClr val="007CD4"/>
                        </a:buClr>
                        <a:buSzPts val="1600"/>
                        <a:buChar char="•"/>
                      </a:pPr>
                      <a:r>
                        <a:rPr lang="es" b="1">
                          <a:solidFill>
                            <a:srgbClr val="7F7F7F"/>
                          </a:solidFill>
                          <a:latin typeface="Calibri"/>
                          <a:ea typeface="Calibri"/>
                          <a:cs typeface="Calibri"/>
                          <a:sym typeface="Calibri"/>
                        </a:rPr>
                        <a:t>Regulan</a:t>
                      </a:r>
                      <a:r>
                        <a:rPr lang="es">
                          <a:solidFill>
                            <a:srgbClr val="7F7F7F"/>
                          </a:solidFill>
                          <a:latin typeface="Calibri"/>
                          <a:ea typeface="Calibri"/>
                          <a:cs typeface="Calibri"/>
                          <a:sym typeface="Calibri"/>
                        </a:rPr>
                        <a:t> tarifas de servicios asociados a conexión;</a:t>
                      </a:r>
                      <a:endParaRPr>
                        <a:solidFill>
                          <a:srgbClr val="7F7F7F"/>
                        </a:solidFill>
                        <a:latin typeface="Calibri"/>
                        <a:ea typeface="Calibri"/>
                        <a:cs typeface="Calibri"/>
                        <a:sym typeface="Calibri"/>
                      </a:endParaRPr>
                    </a:p>
                    <a:p>
                      <a:pPr marL="457200" lvl="0" indent="-330200" algn="l" rtl="0">
                        <a:spcBef>
                          <a:spcPts val="0"/>
                        </a:spcBef>
                        <a:spcAft>
                          <a:spcPts val="0"/>
                        </a:spcAft>
                        <a:buClr>
                          <a:srgbClr val="007CD4"/>
                        </a:buClr>
                        <a:buSzPts val="1600"/>
                        <a:buChar char="•"/>
                      </a:pPr>
                      <a:r>
                        <a:rPr lang="es">
                          <a:solidFill>
                            <a:srgbClr val="7F7F7F"/>
                          </a:solidFill>
                          <a:latin typeface="Calibri"/>
                          <a:ea typeface="Calibri"/>
                          <a:cs typeface="Calibri"/>
                          <a:sym typeface="Calibri"/>
                        </a:rPr>
                        <a:t>Establecen y aplican </a:t>
                      </a:r>
                      <a:r>
                        <a:rPr lang="es" b="1">
                          <a:solidFill>
                            <a:srgbClr val="7F7F7F"/>
                          </a:solidFill>
                          <a:latin typeface="Calibri"/>
                          <a:ea typeface="Calibri"/>
                          <a:cs typeface="Calibri"/>
                          <a:sym typeface="Calibri"/>
                        </a:rPr>
                        <a:t>penalidades y sanciones</a:t>
                      </a:r>
                      <a:r>
                        <a:rPr lang="es">
                          <a:solidFill>
                            <a:srgbClr val="7F7F7F"/>
                          </a:solidFill>
                          <a:latin typeface="Calibri"/>
                          <a:ea typeface="Calibri"/>
                          <a:cs typeface="Calibri"/>
                          <a:sym typeface="Calibri"/>
                        </a:rPr>
                        <a:t> por incumplimiento.</a:t>
                      </a:r>
                      <a:endParaRPr>
                        <a:solidFill>
                          <a:srgbClr val="7F7F7F"/>
                        </a:solidFill>
                        <a:latin typeface="Calibri"/>
                        <a:ea typeface="Calibri"/>
                        <a:cs typeface="Calibri"/>
                        <a:sym typeface="Calibri"/>
                      </a:endParaRPr>
                    </a:p>
                    <a:p>
                      <a:pPr marL="0" lvl="0" indent="0" algn="l" rtl="0">
                        <a:spcBef>
                          <a:spcPts val="0"/>
                        </a:spcBef>
                        <a:spcAft>
                          <a:spcPts val="0"/>
                        </a:spcAft>
                        <a:buNone/>
                      </a:pPr>
                      <a:endParaRPr sz="1200"/>
                    </a:p>
                  </a:txBody>
                  <a:tcPr marL="91425" marR="91425" marT="91425" marB="91425">
                    <a:lnL w="19050" cap="flat" cmpd="sng">
                      <a:solidFill>
                        <a:schemeClr val="dk2"/>
                      </a:solidFill>
                      <a:prstDash val="solid"/>
                      <a:round/>
                      <a:headEnd type="none" w="sm" len="sm"/>
                      <a:tailEnd type="none" w="sm" len="sm"/>
                    </a:lnL>
                    <a:lnR w="19050" cap="flat" cmpd="sng">
                      <a:solidFill>
                        <a:schemeClr val="dk2"/>
                      </a:solidFill>
                      <a:prstDash val="solid"/>
                      <a:round/>
                      <a:headEnd type="none" w="sm" len="sm"/>
                      <a:tailEnd type="none" w="sm" len="sm"/>
                    </a:lnR>
                    <a:lnT w="19050" cap="flat" cmpd="sng">
                      <a:solidFill>
                        <a:schemeClr val="dk2"/>
                      </a:solidFill>
                      <a:prstDash val="solid"/>
                      <a:round/>
                      <a:headEnd type="none" w="sm" len="sm"/>
                      <a:tailEnd type="none" w="sm" len="sm"/>
                    </a:lnT>
                    <a:lnB w="19050" cap="flat" cmpd="sng">
                      <a:solidFill>
                        <a:schemeClr val="dk2"/>
                      </a:solidFill>
                      <a:prstDash val="solid"/>
                      <a:round/>
                      <a:headEnd type="none" w="sm" len="sm"/>
                      <a:tailEnd type="none" w="sm" len="sm"/>
                    </a:lnB>
                  </a:tcPr>
                </a:tc>
                <a:tc>
                  <a:txBody>
                    <a:bodyPr/>
                    <a:lstStyle/>
                    <a:p>
                      <a:pPr marL="457200" lvl="0" indent="-330200" algn="l" rtl="0">
                        <a:spcBef>
                          <a:spcPts val="0"/>
                        </a:spcBef>
                        <a:spcAft>
                          <a:spcPts val="0"/>
                        </a:spcAft>
                        <a:buClr>
                          <a:srgbClr val="007CD4"/>
                        </a:buClr>
                        <a:buSzPts val="1600"/>
                        <a:buChar char="•"/>
                      </a:pPr>
                      <a:r>
                        <a:rPr lang="es">
                          <a:solidFill>
                            <a:srgbClr val="7F7F7F"/>
                          </a:solidFill>
                          <a:latin typeface="Calibri"/>
                          <a:ea typeface="Calibri"/>
                          <a:cs typeface="Calibri"/>
                          <a:sym typeface="Calibri"/>
                        </a:rPr>
                        <a:t>Participa en la </a:t>
                      </a:r>
                      <a:r>
                        <a:rPr lang="es" b="1">
                          <a:solidFill>
                            <a:srgbClr val="7F7F7F"/>
                          </a:solidFill>
                          <a:latin typeface="Calibri"/>
                          <a:ea typeface="Calibri"/>
                          <a:cs typeface="Calibri"/>
                          <a:sym typeface="Calibri"/>
                        </a:rPr>
                        <a:t>autorización </a:t>
                      </a:r>
                      <a:r>
                        <a:rPr lang="es">
                          <a:solidFill>
                            <a:srgbClr val="7F7F7F"/>
                          </a:solidFill>
                          <a:latin typeface="Calibri"/>
                          <a:ea typeface="Calibri"/>
                          <a:cs typeface="Calibri"/>
                          <a:sym typeface="Calibri"/>
                        </a:rPr>
                        <a:t>de conexiones;</a:t>
                      </a:r>
                      <a:endParaRPr>
                        <a:solidFill>
                          <a:srgbClr val="7F7F7F"/>
                        </a:solidFill>
                        <a:latin typeface="Calibri"/>
                        <a:ea typeface="Calibri"/>
                        <a:cs typeface="Calibri"/>
                        <a:sym typeface="Calibri"/>
                      </a:endParaRPr>
                    </a:p>
                    <a:p>
                      <a:pPr marL="457200" lvl="0" indent="-330200" algn="l" rtl="0">
                        <a:spcBef>
                          <a:spcPts val="0"/>
                        </a:spcBef>
                        <a:spcAft>
                          <a:spcPts val="0"/>
                        </a:spcAft>
                        <a:buClr>
                          <a:srgbClr val="007CD4"/>
                        </a:buClr>
                        <a:buSzPts val="1600"/>
                        <a:buChar char="•"/>
                      </a:pPr>
                      <a:r>
                        <a:rPr lang="es" b="1">
                          <a:solidFill>
                            <a:srgbClr val="7F7F7F"/>
                          </a:solidFill>
                          <a:latin typeface="Calibri"/>
                          <a:ea typeface="Calibri"/>
                          <a:cs typeface="Calibri"/>
                          <a:sym typeface="Calibri"/>
                        </a:rPr>
                        <a:t>Verifican</a:t>
                      </a:r>
                      <a:r>
                        <a:rPr lang="es">
                          <a:solidFill>
                            <a:srgbClr val="7F7F7F"/>
                          </a:solidFill>
                          <a:latin typeface="Calibri"/>
                          <a:ea typeface="Calibri"/>
                          <a:cs typeface="Calibri"/>
                          <a:sym typeface="Calibri"/>
                        </a:rPr>
                        <a:t> cumplimiento de normativa técnica y de seguridad;</a:t>
                      </a:r>
                      <a:endParaRPr>
                        <a:solidFill>
                          <a:srgbClr val="7F7F7F"/>
                        </a:solidFill>
                        <a:latin typeface="Calibri"/>
                        <a:ea typeface="Calibri"/>
                        <a:cs typeface="Calibri"/>
                        <a:sym typeface="Calibri"/>
                      </a:endParaRPr>
                    </a:p>
                    <a:p>
                      <a:pPr marL="457200" lvl="0" indent="-330200" algn="l" rtl="0">
                        <a:spcBef>
                          <a:spcPts val="0"/>
                        </a:spcBef>
                        <a:spcAft>
                          <a:spcPts val="0"/>
                        </a:spcAft>
                        <a:buClr>
                          <a:srgbClr val="007CD4"/>
                        </a:buClr>
                        <a:buSzPts val="1600"/>
                        <a:buChar char="•"/>
                      </a:pPr>
                      <a:r>
                        <a:rPr lang="es" b="1">
                          <a:solidFill>
                            <a:srgbClr val="7F7F7F"/>
                          </a:solidFill>
                          <a:latin typeface="Calibri"/>
                          <a:ea typeface="Calibri"/>
                          <a:cs typeface="Calibri"/>
                          <a:sym typeface="Calibri"/>
                        </a:rPr>
                        <a:t>Adquieren los excedentes </a:t>
                      </a:r>
                      <a:r>
                        <a:rPr lang="es">
                          <a:solidFill>
                            <a:srgbClr val="7F7F7F"/>
                          </a:solidFill>
                          <a:latin typeface="Calibri"/>
                          <a:ea typeface="Calibri"/>
                          <a:cs typeface="Calibri"/>
                          <a:sym typeface="Calibri"/>
                        </a:rPr>
                        <a:t>de generación de Usuarios-Generadores;</a:t>
                      </a:r>
                      <a:endParaRPr>
                        <a:solidFill>
                          <a:srgbClr val="7F7F7F"/>
                        </a:solidFill>
                        <a:latin typeface="Calibri"/>
                        <a:ea typeface="Calibri"/>
                        <a:cs typeface="Calibri"/>
                        <a:sym typeface="Calibri"/>
                      </a:endParaRPr>
                    </a:p>
                    <a:p>
                      <a:pPr marL="457200" lvl="0" indent="-330200" algn="l" rtl="0">
                        <a:spcBef>
                          <a:spcPts val="0"/>
                        </a:spcBef>
                        <a:spcAft>
                          <a:spcPts val="0"/>
                        </a:spcAft>
                        <a:buClr>
                          <a:srgbClr val="007CD4"/>
                        </a:buClr>
                        <a:buSzPts val="1600"/>
                        <a:buChar char="•"/>
                      </a:pPr>
                      <a:r>
                        <a:rPr lang="es">
                          <a:solidFill>
                            <a:srgbClr val="7F7F7F"/>
                          </a:solidFill>
                          <a:latin typeface="Calibri"/>
                          <a:ea typeface="Calibri"/>
                          <a:cs typeface="Calibri"/>
                          <a:sym typeface="Calibri"/>
                        </a:rPr>
                        <a:t>Reflejan en su </a:t>
                      </a:r>
                      <a:r>
                        <a:rPr lang="es" b="1">
                          <a:solidFill>
                            <a:srgbClr val="7F7F7F"/>
                          </a:solidFill>
                          <a:latin typeface="Calibri"/>
                          <a:ea typeface="Calibri"/>
                          <a:cs typeface="Calibri"/>
                          <a:sym typeface="Calibri"/>
                        </a:rPr>
                        <a:t>facturación</a:t>
                      </a:r>
                      <a:r>
                        <a:rPr lang="es">
                          <a:solidFill>
                            <a:srgbClr val="7F7F7F"/>
                          </a:solidFill>
                          <a:latin typeface="Calibri"/>
                          <a:ea typeface="Calibri"/>
                          <a:cs typeface="Calibri"/>
                          <a:sym typeface="Calibri"/>
                        </a:rPr>
                        <a:t> los créditos por energía inyectada.</a:t>
                      </a:r>
                      <a:endParaRPr>
                        <a:solidFill>
                          <a:srgbClr val="7F7F7F"/>
                        </a:solidFill>
                        <a:latin typeface="Calibri"/>
                        <a:ea typeface="Calibri"/>
                        <a:cs typeface="Calibri"/>
                        <a:sym typeface="Calibri"/>
                      </a:endParaRPr>
                    </a:p>
                  </a:txBody>
                  <a:tcPr marL="91425" marR="91425" marT="91425" marB="91425">
                    <a:lnL w="19050" cap="flat" cmpd="sng">
                      <a:solidFill>
                        <a:schemeClr val="dk2"/>
                      </a:solidFill>
                      <a:prstDash val="solid"/>
                      <a:round/>
                      <a:headEnd type="none" w="sm" len="sm"/>
                      <a:tailEnd type="none" w="sm" len="sm"/>
                    </a:lnL>
                    <a:lnR w="19050" cap="flat" cmpd="sng">
                      <a:solidFill>
                        <a:schemeClr val="dk2"/>
                      </a:solidFill>
                      <a:prstDash val="solid"/>
                      <a:round/>
                      <a:headEnd type="none" w="sm" len="sm"/>
                      <a:tailEnd type="none" w="sm" len="sm"/>
                    </a:lnR>
                    <a:lnT w="19050" cap="flat" cmpd="sng">
                      <a:solidFill>
                        <a:schemeClr val="dk2"/>
                      </a:solidFill>
                      <a:prstDash val="solid"/>
                      <a:round/>
                      <a:headEnd type="none" w="sm" len="sm"/>
                      <a:tailEnd type="none" w="sm" len="sm"/>
                    </a:lnT>
                    <a:lnB w="19050" cap="flat" cmpd="sng">
                      <a:solidFill>
                        <a:schemeClr val="dk2"/>
                      </a:solidFill>
                      <a:prstDash val="solid"/>
                      <a:round/>
                      <a:headEnd type="none" w="sm" len="sm"/>
                      <a:tailEnd type="none" w="sm" len="sm"/>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51"/>
          <p:cNvSpPr txBox="1">
            <a:spLocks noGrp="1"/>
          </p:cNvSpPr>
          <p:nvPr>
            <p:ph type="title"/>
          </p:nvPr>
        </p:nvSpPr>
        <p:spPr>
          <a:xfrm>
            <a:off x="467544" y="195486"/>
            <a:ext cx="7772400" cy="648000"/>
          </a:xfrm>
          <a:prstGeom prst="rect">
            <a:avLst/>
          </a:prstGeom>
        </p:spPr>
        <p:txBody>
          <a:bodyPr spcFirstLastPara="1" wrap="square" lIns="68575" tIns="68575" rIns="68575" bIns="68575" anchor="t" anchorCtr="0">
            <a:noAutofit/>
          </a:bodyPr>
          <a:lstStyle/>
          <a:p>
            <a:pPr marL="0" lvl="0" indent="0" algn="l" rtl="0">
              <a:spcBef>
                <a:spcPts val="0"/>
              </a:spcBef>
              <a:spcAft>
                <a:spcPts val="0"/>
              </a:spcAft>
              <a:buNone/>
            </a:pPr>
            <a:r>
              <a:rPr lang="es"/>
              <a:t>LEY NACIONAL DE GENERACIÓN DISTRIBUIDA: ASPECTOS PROMOCIONALES </a:t>
            </a:r>
            <a:endParaRPr/>
          </a:p>
        </p:txBody>
      </p:sp>
      <p:sp>
        <p:nvSpPr>
          <p:cNvPr id="213" name="Google Shape;213;p51"/>
          <p:cNvSpPr txBox="1"/>
          <p:nvPr/>
        </p:nvSpPr>
        <p:spPr>
          <a:xfrm>
            <a:off x="539900" y="799325"/>
            <a:ext cx="8137800" cy="3912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s" sz="1600" b="1">
                <a:solidFill>
                  <a:schemeClr val="lt2"/>
                </a:solidFill>
                <a:latin typeface="Calibri"/>
                <a:ea typeface="Calibri"/>
                <a:cs typeface="Calibri"/>
                <a:sym typeface="Calibri"/>
              </a:rPr>
              <a:t>Fomento de la Demanda (a Usuarios-Generadores)</a:t>
            </a:r>
            <a:endParaRPr sz="1600" b="1">
              <a:solidFill>
                <a:schemeClr val="lt2"/>
              </a:solidFill>
              <a:latin typeface="Calibri"/>
              <a:ea typeface="Calibri"/>
              <a:cs typeface="Calibri"/>
              <a:sym typeface="Calibri"/>
            </a:endParaRPr>
          </a:p>
          <a:p>
            <a:pPr marL="0" marR="0" lvl="0" indent="0" algn="l" rtl="0">
              <a:lnSpc>
                <a:spcPct val="100000"/>
              </a:lnSpc>
              <a:spcBef>
                <a:spcPts val="0"/>
              </a:spcBef>
              <a:spcAft>
                <a:spcPts val="0"/>
              </a:spcAft>
              <a:buNone/>
            </a:pPr>
            <a:endParaRPr sz="800" b="1">
              <a:solidFill>
                <a:schemeClr val="lt2"/>
              </a:solidFill>
              <a:latin typeface="Calibri"/>
              <a:ea typeface="Calibri"/>
              <a:cs typeface="Calibri"/>
              <a:sym typeface="Calibri"/>
            </a:endParaRPr>
          </a:p>
          <a:p>
            <a:pPr marL="457200" marR="0" lvl="0" indent="-304800" algn="l" rtl="0">
              <a:lnSpc>
                <a:spcPct val="100000"/>
              </a:lnSpc>
              <a:spcBef>
                <a:spcPts val="0"/>
              </a:spcBef>
              <a:spcAft>
                <a:spcPts val="0"/>
              </a:spcAft>
              <a:buClr>
                <a:schemeClr val="dk2"/>
              </a:buClr>
              <a:buSzPts val="1200"/>
              <a:buFont typeface="Calibri"/>
              <a:buChar char="●"/>
            </a:pPr>
            <a:r>
              <a:rPr lang="es" sz="1800">
                <a:solidFill>
                  <a:srgbClr val="7F7F7F"/>
                </a:solidFill>
                <a:latin typeface="Calibri"/>
                <a:ea typeface="Calibri"/>
                <a:cs typeface="Calibri"/>
                <a:sym typeface="Calibri"/>
              </a:rPr>
              <a:t>Se constituye un fideicomiso de promoción (FODIS)</a:t>
            </a:r>
            <a:endParaRPr sz="1800">
              <a:solidFill>
                <a:srgbClr val="7F7F7F"/>
              </a:solidFill>
              <a:latin typeface="Calibri"/>
              <a:ea typeface="Calibri"/>
              <a:cs typeface="Calibri"/>
              <a:sym typeface="Calibri"/>
            </a:endParaRPr>
          </a:p>
          <a:p>
            <a:pPr marL="457200" marR="0" lvl="0" indent="-304800" algn="l" rtl="0">
              <a:lnSpc>
                <a:spcPct val="100000"/>
              </a:lnSpc>
              <a:spcBef>
                <a:spcPts val="0"/>
              </a:spcBef>
              <a:spcAft>
                <a:spcPts val="0"/>
              </a:spcAft>
              <a:buClr>
                <a:schemeClr val="dk2"/>
              </a:buClr>
              <a:buSzPts val="1200"/>
              <a:buFont typeface="Calibri"/>
              <a:buChar char="●"/>
            </a:pPr>
            <a:r>
              <a:rPr lang="es" sz="1800">
                <a:solidFill>
                  <a:srgbClr val="7F7F7F"/>
                </a:solidFill>
                <a:latin typeface="Calibri"/>
                <a:ea typeface="Calibri"/>
                <a:cs typeface="Calibri"/>
                <a:sym typeface="Calibri"/>
              </a:rPr>
              <a:t>Financiamiento promocional</a:t>
            </a:r>
            <a:endParaRPr sz="1800">
              <a:solidFill>
                <a:srgbClr val="7F7F7F"/>
              </a:solidFill>
              <a:latin typeface="Calibri"/>
              <a:ea typeface="Calibri"/>
              <a:cs typeface="Calibri"/>
              <a:sym typeface="Calibri"/>
            </a:endParaRPr>
          </a:p>
          <a:p>
            <a:pPr marL="457200" marR="0" lvl="0" indent="-304800" algn="l" rtl="0">
              <a:lnSpc>
                <a:spcPct val="100000"/>
              </a:lnSpc>
              <a:spcBef>
                <a:spcPts val="0"/>
              </a:spcBef>
              <a:spcAft>
                <a:spcPts val="0"/>
              </a:spcAft>
              <a:buClr>
                <a:schemeClr val="dk2"/>
              </a:buClr>
              <a:buSzPts val="1200"/>
              <a:buFont typeface="Calibri"/>
              <a:buChar char="●"/>
            </a:pPr>
            <a:r>
              <a:rPr lang="es" sz="1800">
                <a:solidFill>
                  <a:srgbClr val="7F7F7F"/>
                </a:solidFill>
                <a:latin typeface="Calibri"/>
                <a:ea typeface="Calibri"/>
                <a:cs typeface="Calibri"/>
                <a:sym typeface="Calibri"/>
              </a:rPr>
              <a:t>Certificados de Crédito Fiscal (PyMEs e Industria)</a:t>
            </a:r>
            <a:endParaRPr sz="1800">
              <a:solidFill>
                <a:srgbClr val="7F7F7F"/>
              </a:solidFill>
              <a:latin typeface="Calibri"/>
              <a:ea typeface="Calibri"/>
              <a:cs typeface="Calibri"/>
              <a:sym typeface="Calibri"/>
            </a:endParaRPr>
          </a:p>
          <a:p>
            <a:pPr marL="0" marR="0" lvl="0" indent="0" algn="l" rtl="0">
              <a:lnSpc>
                <a:spcPct val="100000"/>
              </a:lnSpc>
              <a:spcBef>
                <a:spcPts val="0"/>
              </a:spcBef>
              <a:spcAft>
                <a:spcPts val="0"/>
              </a:spcAft>
              <a:buNone/>
            </a:pPr>
            <a:endParaRPr sz="1800" b="1">
              <a:solidFill>
                <a:srgbClr val="7F7F7F"/>
              </a:solidFill>
              <a:latin typeface="Calibri"/>
              <a:ea typeface="Calibri"/>
              <a:cs typeface="Calibri"/>
              <a:sym typeface="Calibri"/>
            </a:endParaRPr>
          </a:p>
          <a:p>
            <a:pPr marL="0" marR="0" lvl="0" indent="0" algn="l" rtl="0">
              <a:lnSpc>
                <a:spcPct val="100000"/>
              </a:lnSpc>
              <a:spcBef>
                <a:spcPts val="0"/>
              </a:spcBef>
              <a:spcAft>
                <a:spcPts val="0"/>
              </a:spcAft>
              <a:buNone/>
            </a:pPr>
            <a:endParaRPr sz="800" b="1">
              <a:solidFill>
                <a:schemeClr val="lt2"/>
              </a:solidFill>
              <a:latin typeface="Calibri"/>
              <a:ea typeface="Calibri"/>
              <a:cs typeface="Calibri"/>
              <a:sym typeface="Calibri"/>
            </a:endParaRPr>
          </a:p>
          <a:p>
            <a:pPr marL="0" marR="0" lvl="0" indent="0" algn="l" rtl="0">
              <a:lnSpc>
                <a:spcPct val="100000"/>
              </a:lnSpc>
              <a:spcBef>
                <a:spcPts val="0"/>
              </a:spcBef>
              <a:spcAft>
                <a:spcPts val="0"/>
              </a:spcAft>
              <a:buNone/>
            </a:pPr>
            <a:r>
              <a:rPr lang="es" sz="1600" b="1">
                <a:solidFill>
                  <a:schemeClr val="lt2"/>
                </a:solidFill>
                <a:latin typeface="Calibri"/>
                <a:ea typeface="Calibri"/>
                <a:cs typeface="Calibri"/>
                <a:sym typeface="Calibri"/>
              </a:rPr>
              <a:t>Fomento a la Oferta (a Industrial Nacional de Bienes y Servicios)</a:t>
            </a:r>
            <a:endParaRPr b="1">
              <a:solidFill>
                <a:schemeClr val="lt2"/>
              </a:solidFill>
              <a:latin typeface="Calibri"/>
              <a:ea typeface="Calibri"/>
              <a:cs typeface="Calibri"/>
              <a:sym typeface="Calibri"/>
            </a:endParaRPr>
          </a:p>
          <a:p>
            <a:pPr marL="0" marR="0" lvl="0" indent="0" algn="l" rtl="0">
              <a:lnSpc>
                <a:spcPct val="100000"/>
              </a:lnSpc>
              <a:spcBef>
                <a:spcPts val="0"/>
              </a:spcBef>
              <a:spcAft>
                <a:spcPts val="0"/>
              </a:spcAft>
              <a:buNone/>
            </a:pPr>
            <a:endParaRPr sz="1600" b="1">
              <a:solidFill>
                <a:schemeClr val="lt2"/>
              </a:solidFill>
              <a:latin typeface="Calibri"/>
              <a:ea typeface="Calibri"/>
              <a:cs typeface="Calibri"/>
              <a:sym typeface="Calibri"/>
            </a:endParaRPr>
          </a:p>
          <a:p>
            <a:pPr marL="457200" marR="0" lvl="0" indent="-304800" algn="l" rtl="0">
              <a:lnSpc>
                <a:spcPct val="100000"/>
              </a:lnSpc>
              <a:spcBef>
                <a:spcPts val="0"/>
              </a:spcBef>
              <a:spcAft>
                <a:spcPts val="0"/>
              </a:spcAft>
              <a:buClr>
                <a:schemeClr val="dk2"/>
              </a:buClr>
              <a:buSzPts val="1200"/>
              <a:buFont typeface="Calibri"/>
              <a:buChar char="●"/>
            </a:pPr>
            <a:r>
              <a:rPr lang="es" sz="1800">
                <a:solidFill>
                  <a:srgbClr val="7F7F7F"/>
                </a:solidFill>
                <a:latin typeface="Calibri"/>
                <a:ea typeface="Calibri"/>
                <a:cs typeface="Calibri"/>
                <a:sym typeface="Calibri"/>
              </a:rPr>
              <a:t>Certificado de Crédito Fiscal</a:t>
            </a:r>
            <a:endParaRPr sz="1800">
              <a:solidFill>
                <a:srgbClr val="7F7F7F"/>
              </a:solidFill>
              <a:latin typeface="Calibri"/>
              <a:ea typeface="Calibri"/>
              <a:cs typeface="Calibri"/>
              <a:sym typeface="Calibri"/>
            </a:endParaRPr>
          </a:p>
          <a:p>
            <a:pPr marL="457200" marR="0" lvl="0" indent="-304800" algn="l" rtl="0">
              <a:lnSpc>
                <a:spcPct val="100000"/>
              </a:lnSpc>
              <a:spcBef>
                <a:spcPts val="0"/>
              </a:spcBef>
              <a:spcAft>
                <a:spcPts val="0"/>
              </a:spcAft>
              <a:buClr>
                <a:schemeClr val="dk2"/>
              </a:buClr>
              <a:buSzPts val="1200"/>
              <a:buFont typeface="Calibri"/>
              <a:buChar char="●"/>
            </a:pPr>
            <a:r>
              <a:rPr lang="es" sz="1800">
                <a:solidFill>
                  <a:srgbClr val="7F7F7F"/>
                </a:solidFill>
                <a:latin typeface="Calibri"/>
                <a:ea typeface="Calibri"/>
                <a:cs typeface="Calibri"/>
                <a:sym typeface="Calibri"/>
              </a:rPr>
              <a:t>Amortización acelerada del Impuesto a las Ganancias</a:t>
            </a:r>
            <a:endParaRPr sz="1800">
              <a:solidFill>
                <a:srgbClr val="7F7F7F"/>
              </a:solidFill>
              <a:latin typeface="Calibri"/>
              <a:ea typeface="Calibri"/>
              <a:cs typeface="Calibri"/>
              <a:sym typeface="Calibri"/>
            </a:endParaRPr>
          </a:p>
          <a:p>
            <a:pPr marL="457200" marR="0" lvl="0" indent="-304800" algn="l" rtl="0">
              <a:lnSpc>
                <a:spcPct val="100000"/>
              </a:lnSpc>
              <a:spcBef>
                <a:spcPts val="0"/>
              </a:spcBef>
              <a:spcAft>
                <a:spcPts val="0"/>
              </a:spcAft>
              <a:buClr>
                <a:schemeClr val="dk2"/>
              </a:buClr>
              <a:buSzPts val="1200"/>
              <a:buFont typeface="Calibri"/>
              <a:buChar char="●"/>
            </a:pPr>
            <a:r>
              <a:rPr lang="es" sz="1800">
                <a:solidFill>
                  <a:srgbClr val="7F7F7F"/>
                </a:solidFill>
                <a:latin typeface="Calibri"/>
                <a:ea typeface="Calibri"/>
                <a:cs typeface="Calibri"/>
                <a:sym typeface="Calibri"/>
              </a:rPr>
              <a:t>Devolución anticipada del Impuesto al Valor Agregado</a:t>
            </a:r>
            <a:endParaRPr sz="1800">
              <a:solidFill>
                <a:srgbClr val="7F7F7F"/>
              </a:solidFill>
              <a:latin typeface="Calibri"/>
              <a:ea typeface="Calibri"/>
              <a:cs typeface="Calibri"/>
              <a:sym typeface="Calibri"/>
            </a:endParaRPr>
          </a:p>
          <a:p>
            <a:pPr marL="457200" marR="0" lvl="0" indent="-304800" algn="l" rtl="0">
              <a:lnSpc>
                <a:spcPct val="100000"/>
              </a:lnSpc>
              <a:spcBef>
                <a:spcPts val="0"/>
              </a:spcBef>
              <a:spcAft>
                <a:spcPts val="0"/>
              </a:spcAft>
              <a:buClr>
                <a:schemeClr val="dk2"/>
              </a:buClr>
              <a:buSzPts val="1200"/>
              <a:buFont typeface="Calibri"/>
              <a:buChar char="●"/>
            </a:pPr>
            <a:r>
              <a:rPr lang="es" sz="1800">
                <a:solidFill>
                  <a:srgbClr val="7F7F7F"/>
                </a:solidFill>
                <a:latin typeface="Calibri"/>
                <a:ea typeface="Calibri"/>
                <a:cs typeface="Calibri"/>
                <a:sym typeface="Calibri"/>
              </a:rPr>
              <a:t>Acceso a financiamiento con tasas preferenciales</a:t>
            </a:r>
            <a:endParaRPr sz="1800">
              <a:solidFill>
                <a:srgbClr val="7F7F7F"/>
              </a:solidFill>
              <a:latin typeface="Calibri"/>
              <a:ea typeface="Calibri"/>
              <a:cs typeface="Calibri"/>
              <a:sym typeface="Calibri"/>
            </a:endParaRPr>
          </a:p>
          <a:p>
            <a:pPr marL="457200" marR="0" lvl="0" indent="-304800" algn="l" rtl="0">
              <a:lnSpc>
                <a:spcPct val="100000"/>
              </a:lnSpc>
              <a:spcBef>
                <a:spcPts val="0"/>
              </a:spcBef>
              <a:spcAft>
                <a:spcPts val="0"/>
              </a:spcAft>
              <a:buClr>
                <a:schemeClr val="dk2"/>
              </a:buClr>
              <a:buSzPts val="1200"/>
              <a:buFont typeface="Calibri"/>
              <a:buChar char="●"/>
            </a:pPr>
            <a:r>
              <a:rPr lang="es" sz="1800">
                <a:solidFill>
                  <a:srgbClr val="7F7F7F"/>
                </a:solidFill>
                <a:latin typeface="Calibri"/>
                <a:ea typeface="Calibri"/>
                <a:cs typeface="Calibri"/>
                <a:sym typeface="Calibri"/>
              </a:rPr>
              <a:t>Acceso al Programa de Desarrollo de Proveedores</a:t>
            </a:r>
            <a:endParaRPr>
              <a:solidFill>
                <a:srgbClr val="7F7F7F"/>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52"/>
          <p:cNvSpPr txBox="1">
            <a:spLocks noGrp="1"/>
          </p:cNvSpPr>
          <p:nvPr>
            <p:ph type="title"/>
          </p:nvPr>
        </p:nvSpPr>
        <p:spPr>
          <a:xfrm>
            <a:off x="467550" y="195475"/>
            <a:ext cx="8085600" cy="648000"/>
          </a:xfrm>
          <a:prstGeom prst="rect">
            <a:avLst/>
          </a:prstGeom>
        </p:spPr>
        <p:txBody>
          <a:bodyPr spcFirstLastPara="1" wrap="square" lIns="68575" tIns="68575" rIns="68575" bIns="68575" anchor="t" anchorCtr="0">
            <a:noAutofit/>
          </a:bodyPr>
          <a:lstStyle/>
          <a:p>
            <a:pPr marL="0" lvl="0" indent="0" algn="l" rtl="0">
              <a:spcBef>
                <a:spcPts val="0"/>
              </a:spcBef>
              <a:spcAft>
                <a:spcPts val="0"/>
              </a:spcAft>
              <a:buNone/>
            </a:pPr>
            <a:r>
              <a:rPr lang="es"/>
              <a:t>LEY NACIONAL DE GENERACIÓN DISTRIBUIDA: MODELO DE ADHESIÓN PROVINCIAL </a:t>
            </a:r>
            <a:endParaRPr/>
          </a:p>
        </p:txBody>
      </p:sp>
      <p:sp>
        <p:nvSpPr>
          <p:cNvPr id="219" name="Google Shape;219;p52"/>
          <p:cNvSpPr txBox="1"/>
          <p:nvPr/>
        </p:nvSpPr>
        <p:spPr>
          <a:xfrm>
            <a:off x="539900" y="875525"/>
            <a:ext cx="8137800" cy="3912600"/>
          </a:xfrm>
          <a:prstGeom prst="rect">
            <a:avLst/>
          </a:prstGeom>
          <a:noFill/>
          <a:ln>
            <a:noFill/>
          </a:ln>
        </p:spPr>
        <p:txBody>
          <a:bodyPr spcFirstLastPara="1" wrap="square" lIns="91425" tIns="91425" rIns="91425" bIns="91425" anchor="t" anchorCtr="0">
            <a:noAutofit/>
          </a:bodyPr>
          <a:lstStyle/>
          <a:p>
            <a:pPr marL="457200" lvl="0" indent="-304800" algn="just" rtl="0">
              <a:lnSpc>
                <a:spcPct val="115000"/>
              </a:lnSpc>
              <a:spcBef>
                <a:spcPts val="0"/>
              </a:spcBef>
              <a:spcAft>
                <a:spcPts val="0"/>
              </a:spcAft>
              <a:buClr>
                <a:schemeClr val="dk2"/>
              </a:buClr>
              <a:buSzPts val="1200"/>
              <a:buFont typeface="Calibri"/>
              <a:buChar char="●"/>
            </a:pPr>
            <a:r>
              <a:rPr lang="es" sz="1600" b="1">
                <a:solidFill>
                  <a:srgbClr val="7F7F7F"/>
                </a:solidFill>
                <a:latin typeface="Calibri"/>
                <a:ea typeface="Calibri"/>
                <a:cs typeface="Calibri"/>
                <a:sym typeface="Calibri"/>
              </a:rPr>
              <a:t>Artículo 1°.</a:t>
            </a:r>
            <a:r>
              <a:rPr lang="es" sz="1600">
                <a:solidFill>
                  <a:srgbClr val="7F7F7F"/>
                </a:solidFill>
                <a:latin typeface="Calibri"/>
                <a:ea typeface="Calibri"/>
                <a:cs typeface="Calibri"/>
                <a:sym typeface="Calibri"/>
              </a:rPr>
              <a:t> - Adhiérese a la Ley Nacional N° 27.424 por la que se establece el “Régimen de Fomento a la Generación Distribuida de Energía Renovable integrada a la Red Eléctrica Pública”.</a:t>
            </a:r>
            <a:endParaRPr sz="1600">
              <a:solidFill>
                <a:srgbClr val="7F7F7F"/>
              </a:solidFill>
              <a:latin typeface="Calibri"/>
              <a:ea typeface="Calibri"/>
              <a:cs typeface="Calibri"/>
              <a:sym typeface="Calibri"/>
            </a:endParaRPr>
          </a:p>
          <a:p>
            <a:pPr marL="0" lvl="0" indent="0" algn="just" rtl="0">
              <a:lnSpc>
                <a:spcPct val="115000"/>
              </a:lnSpc>
              <a:spcBef>
                <a:spcPts val="0"/>
              </a:spcBef>
              <a:spcAft>
                <a:spcPts val="0"/>
              </a:spcAft>
              <a:buNone/>
            </a:pPr>
            <a:endParaRPr sz="1600">
              <a:solidFill>
                <a:srgbClr val="7F7F7F"/>
              </a:solidFill>
              <a:latin typeface="Calibri"/>
              <a:ea typeface="Calibri"/>
              <a:cs typeface="Calibri"/>
              <a:sym typeface="Calibri"/>
            </a:endParaRPr>
          </a:p>
          <a:p>
            <a:pPr marL="457200" lvl="0" indent="-304800" algn="just" rtl="0">
              <a:lnSpc>
                <a:spcPct val="115000"/>
              </a:lnSpc>
              <a:spcBef>
                <a:spcPts val="0"/>
              </a:spcBef>
              <a:spcAft>
                <a:spcPts val="0"/>
              </a:spcAft>
              <a:buClr>
                <a:schemeClr val="dk2"/>
              </a:buClr>
              <a:buSzPts val="1200"/>
              <a:buFont typeface="Calibri"/>
              <a:buChar char="●"/>
            </a:pPr>
            <a:r>
              <a:rPr lang="es" sz="1600" b="1">
                <a:solidFill>
                  <a:srgbClr val="7F7F7F"/>
                </a:solidFill>
                <a:latin typeface="Calibri"/>
                <a:ea typeface="Calibri"/>
                <a:cs typeface="Calibri"/>
                <a:sym typeface="Calibri"/>
              </a:rPr>
              <a:t>Artículo 2°.</a:t>
            </a:r>
            <a:r>
              <a:rPr lang="es" sz="1600">
                <a:solidFill>
                  <a:srgbClr val="7F7F7F"/>
                </a:solidFill>
                <a:latin typeface="Calibri"/>
                <a:ea typeface="Calibri"/>
                <a:cs typeface="Calibri"/>
                <a:sym typeface="Calibri"/>
              </a:rPr>
              <a:t> - Exímese del pago del Impuesto sobre los Ingresos Brutos a los ingresos obtenidos por la actividad de inyección a la red de excedentes de energía eléctrica generada en el marco de la Ley Nacional N° 27.424.</a:t>
            </a:r>
            <a:endParaRPr sz="1100">
              <a:solidFill>
                <a:schemeClr val="dk1"/>
              </a:solidFill>
            </a:endParaRPr>
          </a:p>
          <a:p>
            <a:pPr marL="0" lvl="0" indent="0" algn="just" rtl="0">
              <a:lnSpc>
                <a:spcPct val="115000"/>
              </a:lnSpc>
              <a:spcBef>
                <a:spcPts val="0"/>
              </a:spcBef>
              <a:spcAft>
                <a:spcPts val="0"/>
              </a:spcAft>
              <a:buNone/>
            </a:pPr>
            <a:endParaRPr sz="1100">
              <a:solidFill>
                <a:schemeClr val="dk1"/>
              </a:solidFill>
            </a:endParaRPr>
          </a:p>
          <a:p>
            <a:pPr marL="457200" lvl="0" indent="-304800" algn="just" rtl="0">
              <a:lnSpc>
                <a:spcPct val="115000"/>
              </a:lnSpc>
              <a:spcBef>
                <a:spcPts val="0"/>
              </a:spcBef>
              <a:spcAft>
                <a:spcPts val="0"/>
              </a:spcAft>
              <a:buClr>
                <a:schemeClr val="dk2"/>
              </a:buClr>
              <a:buSzPts val="1200"/>
              <a:buFont typeface="Calibri"/>
              <a:buChar char="●"/>
            </a:pPr>
            <a:r>
              <a:rPr lang="es" sz="1600" b="1">
                <a:solidFill>
                  <a:srgbClr val="7F7F7F"/>
                </a:solidFill>
                <a:latin typeface="Calibri"/>
                <a:ea typeface="Calibri"/>
                <a:cs typeface="Calibri"/>
                <a:sym typeface="Calibri"/>
              </a:rPr>
              <a:t>Artículo 3°. </a:t>
            </a:r>
            <a:r>
              <a:rPr lang="es" sz="1600">
                <a:solidFill>
                  <a:srgbClr val="7F7F7F"/>
                </a:solidFill>
                <a:latin typeface="Calibri"/>
                <a:ea typeface="Calibri"/>
                <a:cs typeface="Calibri"/>
                <a:sym typeface="Calibri"/>
              </a:rPr>
              <a:t>- Exímese del Impuesto de Sellos a los instrumentos que se suscriban para el desarrollo de la actividad de generación eléctrica de origen renovable por parte de los usuarios de la red de distribución para su autoconsumo y para la eventual inyección de excedentes a la red, en el marco de la Ley Nacional N° 27.424.</a:t>
            </a:r>
            <a:endParaRPr sz="1100">
              <a:solidFill>
                <a:schemeClr val="dk1"/>
              </a:solidFill>
            </a:endParaRPr>
          </a:p>
          <a:p>
            <a:pPr marL="0" marR="0" lvl="0" indent="0" algn="l" rtl="0">
              <a:lnSpc>
                <a:spcPct val="100000"/>
              </a:lnSpc>
              <a:spcBef>
                <a:spcPts val="0"/>
              </a:spcBef>
              <a:spcAft>
                <a:spcPts val="0"/>
              </a:spcAft>
              <a:buNone/>
            </a:pPr>
            <a:endParaRPr sz="1600" b="1">
              <a:solidFill>
                <a:schemeClr val="lt2"/>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SSERENOVABLES">
  <a:themeElements>
    <a:clrScheme name="SSERENOVABLES 1">
      <a:dk1>
        <a:srgbClr val="000000"/>
      </a:dk1>
      <a:lt1>
        <a:srgbClr val="FFFFFF"/>
      </a:lt1>
      <a:dk2>
        <a:srgbClr val="007BBB"/>
      </a:dk2>
      <a:lt2>
        <a:srgbClr val="0091D0"/>
      </a:lt2>
      <a:accent1>
        <a:srgbClr val="63B2E5"/>
      </a:accent1>
      <a:accent2>
        <a:srgbClr val="DDEDF9"/>
      </a:accent2>
      <a:accent3>
        <a:srgbClr val="211915"/>
      </a:accent3>
      <a:accent4>
        <a:srgbClr val="5B5B5F"/>
      </a:accent4>
      <a:accent5>
        <a:srgbClr val="D8D9D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SERENOVABLES">
  <a:themeElements>
    <a:clrScheme name="SSERENOVABLES 1">
      <a:dk1>
        <a:srgbClr val="000000"/>
      </a:dk1>
      <a:lt1>
        <a:srgbClr val="FFFFFF"/>
      </a:lt1>
      <a:dk2>
        <a:srgbClr val="007BBB"/>
      </a:dk2>
      <a:lt2>
        <a:srgbClr val="0091D0"/>
      </a:lt2>
      <a:accent1>
        <a:srgbClr val="63B2E5"/>
      </a:accent1>
      <a:accent2>
        <a:srgbClr val="DDEDF9"/>
      </a:accent2>
      <a:accent3>
        <a:srgbClr val="211915"/>
      </a:accent3>
      <a:accent4>
        <a:srgbClr val="5B5B5F"/>
      </a:accent4>
      <a:accent5>
        <a:srgbClr val="D8D9D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SERENOVABLES">
  <a:themeElements>
    <a:clrScheme name="SSER-2017">
      <a:dk1>
        <a:srgbClr val="000000"/>
      </a:dk1>
      <a:lt1>
        <a:srgbClr val="FFFFFF"/>
      </a:lt1>
      <a:dk2>
        <a:srgbClr val="0072BC"/>
      </a:dk2>
      <a:lt2>
        <a:srgbClr val="00AEEF"/>
      </a:lt2>
      <a:accent1>
        <a:srgbClr val="6DCFF6"/>
      </a:accent1>
      <a:accent2>
        <a:srgbClr val="DDF4F9"/>
      </a:accent2>
      <a:accent3>
        <a:srgbClr val="51B37F"/>
      </a:accent3>
      <a:accent4>
        <a:srgbClr val="59D299"/>
      </a:accent4>
      <a:accent5>
        <a:srgbClr val="C7C8CA"/>
      </a:accent5>
      <a:accent6>
        <a:srgbClr val="E8E6D9"/>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SSERENOVABLES">
  <a:themeElements>
    <a:clrScheme name="SSERENOVABLES 1">
      <a:dk1>
        <a:srgbClr val="000000"/>
      </a:dk1>
      <a:lt1>
        <a:srgbClr val="FFFFFF"/>
      </a:lt1>
      <a:dk2>
        <a:srgbClr val="007BBB"/>
      </a:dk2>
      <a:lt2>
        <a:srgbClr val="0091D0"/>
      </a:lt2>
      <a:accent1>
        <a:srgbClr val="63B2E5"/>
      </a:accent1>
      <a:accent2>
        <a:srgbClr val="DDEDF9"/>
      </a:accent2>
      <a:accent3>
        <a:srgbClr val="211915"/>
      </a:accent3>
      <a:accent4>
        <a:srgbClr val="5B5B5F"/>
      </a:accent4>
      <a:accent5>
        <a:srgbClr val="D8D9D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984</Words>
  <Application>Microsoft Office PowerPoint</Application>
  <PresentationFormat>Presentación en pantalla (16:9)</PresentationFormat>
  <Paragraphs>96</Paragraphs>
  <Slides>11</Slides>
  <Notes>11</Notes>
  <HiddenSlides>0</HiddenSlides>
  <MMClips>0</MMClips>
  <ScaleCrop>false</ScaleCrop>
  <HeadingPairs>
    <vt:vector size="6" baseType="variant">
      <vt:variant>
        <vt:lpstr>Fuentes usadas</vt:lpstr>
      </vt:variant>
      <vt:variant>
        <vt:i4>3</vt:i4>
      </vt:variant>
      <vt:variant>
        <vt:lpstr>Tema</vt:lpstr>
      </vt:variant>
      <vt:variant>
        <vt:i4>4</vt:i4>
      </vt:variant>
      <vt:variant>
        <vt:lpstr>Títulos de diapositiva</vt:lpstr>
      </vt:variant>
      <vt:variant>
        <vt:i4>11</vt:i4>
      </vt:variant>
    </vt:vector>
  </HeadingPairs>
  <TitlesOfParts>
    <vt:vector size="18" baseType="lpstr">
      <vt:lpstr>Arial</vt:lpstr>
      <vt:lpstr>Calibri</vt:lpstr>
      <vt:lpstr>Noto Sans Symbols</vt:lpstr>
      <vt:lpstr>1_SSERENOVABLES</vt:lpstr>
      <vt:lpstr>1_SSERENOVABLES</vt:lpstr>
      <vt:lpstr>1_SSERENOVABLES</vt:lpstr>
      <vt:lpstr>1_SSERENOVABLES</vt:lpstr>
      <vt:lpstr>Presentación de PowerPoint</vt:lpstr>
      <vt:lpstr>¿Qué es la Generación Distribuida?</vt:lpstr>
      <vt:lpstr>GENERACIÓN DISTRIBUIDA: BENEFICIOS</vt:lpstr>
      <vt:lpstr>LEY NACIONAL DE GENERACIÓN DISTRIBUIDA: OBJETIVOS</vt:lpstr>
      <vt:lpstr>LEY NACIONAL DE GENERACIÓN DISTRIBUIDA: OBJETIVOS</vt:lpstr>
      <vt:lpstr>GENERACIÓN DISTRIBUIDA: BALANCE NETO DE FACTURACIÓN</vt:lpstr>
      <vt:lpstr>LEY NACIONAL DE GENERACIÓN DISTRIBUIDA: RESPONSABILIDADES Y ROLES</vt:lpstr>
      <vt:lpstr>LEY NACIONAL DE GENERACIÓN DISTRIBUIDA: ASPECTOS PROMOCIONALES </vt:lpstr>
      <vt:lpstr>LEY NACIONAL DE GENERACIÓN DISTRIBUIDA: MODELO DE ADHESIÓN PROVINCIAL </vt:lpstr>
      <vt:lpstr>WEB OFICIAL</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Mariana Soledad Zambrini</cp:lastModifiedBy>
  <cp:revision>2</cp:revision>
  <dcterms:modified xsi:type="dcterms:W3CDTF">2018-11-02T13:07:50Z</dcterms:modified>
</cp:coreProperties>
</file>